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</p:sldMasterIdLst>
  <p:notesMasterIdLst>
    <p:notesMasterId r:id="rId8"/>
  </p:notesMasterIdLst>
  <p:sldIdLst>
    <p:sldId id="256" r:id="rId2"/>
    <p:sldId id="303" r:id="rId3"/>
    <p:sldId id="304" r:id="rId4"/>
    <p:sldId id="289" r:id="rId5"/>
    <p:sldId id="302" r:id="rId6"/>
    <p:sldId id="272" r:id="rId7"/>
  </p:sldIdLst>
  <p:sldSz cx="24384000" cy="13716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56"/>
    <p:restoredTop sz="82099"/>
  </p:normalViewPr>
  <p:slideViewPr>
    <p:cSldViewPr snapToGrid="0">
      <p:cViewPr varScale="1">
        <p:scale>
          <a:sx n="44" d="100"/>
          <a:sy n="44" d="100"/>
        </p:scale>
        <p:origin x="108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9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36" Type="http://schemas.microsoft.com/office/2015/10/relationships/revisionInfo" Target="revisionInfo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7999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2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228600" algn="l" rtl="0">
              <a:lnSpc>
                <a:spcPct val="117999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2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457200" algn="l" rtl="0">
              <a:lnSpc>
                <a:spcPct val="117999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2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685800" algn="l" rtl="0">
              <a:lnSpc>
                <a:spcPct val="117999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2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914400" algn="l" rtl="0">
              <a:lnSpc>
                <a:spcPct val="117999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2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1143000" algn="l" rtl="0">
              <a:lnSpc>
                <a:spcPct val="117999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2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743200" marR="0" lvl="6" indent="1371600" algn="l" rtl="0">
              <a:lnSpc>
                <a:spcPct val="117999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2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200400" marR="0" lvl="7" indent="1600200" algn="l" rtl="0">
              <a:lnSpc>
                <a:spcPct val="117999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2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657600" marR="0" lvl="8" indent="1828800" algn="l" rtl="0">
              <a:lnSpc>
                <a:spcPct val="117999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2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934968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 charset="0"/>
              <a:buNone/>
              <a:tabLst/>
              <a:defRPr/>
            </a:pPr>
            <a:r>
              <a:rPr lang="en-GB" sz="2200" b="0" i="0" u="none" strike="noStrike" cap="none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INTRODUCTION SLIDE</a:t>
            </a:r>
            <a:endParaRPr sz="22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72606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GB" sz="2200" b="0" i="0" u="none" strike="noStrike" cap="none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IMAGE:</a:t>
            </a:r>
            <a:r>
              <a:rPr lang="en-GB" sz="2200" b="0" i="0" u="none" strike="noStrike" cap="none" baseline="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Wayfindr user in Pimlico</a:t>
            </a:r>
            <a:endParaRPr sz="22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48160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GB" sz="2200" b="0" i="0" u="none" strike="noStrike" cap="none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IMAGES: Cover</a:t>
            </a:r>
            <a:r>
              <a:rPr lang="en-GB" sz="2200" b="0" i="0" u="none" strike="noStrike" cap="none" baseline="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RSBC Youth Manifesto, Pimlico Station Validation Report Cover</a:t>
            </a:r>
            <a:endParaRPr sz="22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78050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endParaRPr sz="22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GB" sz="2200" b="0" i="0" u="none" strike="noStrike" cap="none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IMAGE: ITU Logo</a:t>
            </a:r>
            <a:endParaRPr sz="22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buClr>
                <a:schemeClr val="dk1"/>
              </a:buClr>
              <a:buSzPct val="25000"/>
              <a:buFont typeface="Helvetica Neue"/>
              <a:buNone/>
            </a:pPr>
            <a:endParaRPr sz="22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68275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GB" sz="2200" b="0" i="0" u="none" strike="noStrike" cap="none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IMAGE: Wayfindr Demo Mobile Application on an iPhone</a:t>
            </a:r>
            <a:endParaRPr sz="22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endParaRPr sz="22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buClr>
                <a:schemeClr val="dk1"/>
              </a:buClr>
              <a:buSzPct val="25000"/>
              <a:buFont typeface="Helvetica Neue"/>
              <a:buNone/>
            </a:pPr>
            <a:endParaRPr sz="22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12620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endParaRPr sz="22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buClr>
                <a:schemeClr val="dk1"/>
              </a:buClr>
              <a:buSzPct val="25000"/>
              <a:buFont typeface="Helvetica Neue"/>
              <a:buNone/>
            </a:pPr>
            <a:endParaRPr sz="22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78455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ayfindr.net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wayfindr.net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media" idx="2"/>
          </p:nvPr>
        </p:nvSpPr>
        <p:spPr>
          <a:xfrm>
            <a:off x="-109307" y="-61485"/>
            <a:ext cx="24602617" cy="138389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pic" idx="3"/>
          </p:nvPr>
        </p:nvSpPr>
        <p:spPr>
          <a:xfrm>
            <a:off x="-103608" y="-1726418"/>
            <a:ext cx="24591218" cy="163961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1519150" y="3987800"/>
            <a:ext cx="5035297" cy="119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6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4"/>
          </p:nvPr>
        </p:nvSpPr>
        <p:spPr>
          <a:xfrm>
            <a:off x="1528683" y="5411457"/>
            <a:ext cx="10645909" cy="1270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5"/>
          </p:nvPr>
        </p:nvSpPr>
        <p:spPr>
          <a:xfrm>
            <a:off x="15722798" y="-123890"/>
            <a:ext cx="7912101" cy="363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0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5" name="Shape 15"/>
          <p:cNvSpPr>
            <a:spLocks noGrp="1"/>
          </p:cNvSpPr>
          <p:nvPr>
            <p:ph type="pic" idx="6"/>
          </p:nvPr>
        </p:nvSpPr>
        <p:spPr>
          <a:xfrm>
            <a:off x="22272248" y="12931070"/>
            <a:ext cx="1468874" cy="396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7"/>
          </p:nvPr>
        </p:nvSpPr>
        <p:spPr>
          <a:xfrm>
            <a:off x="633970" y="12850945"/>
            <a:ext cx="21268228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6" cy="4698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2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mple Centre">
    <p:bg>
      <p:bgPr>
        <a:solidFill>
          <a:srgbClr val="FFFFF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11435334" y="4343400"/>
            <a:ext cx="1513333" cy="119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Arial"/>
              <a:buNone/>
              <a:defRPr sz="6000" b="0" i="0" u="none" strike="noStrike" cap="none">
                <a:solidFill>
                  <a:srgbClr val="3939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cxnSp>
        <p:nvCxnSpPr>
          <p:cNvPr id="76" name="Shape 76"/>
          <p:cNvCxnSpPr/>
          <p:nvPr/>
        </p:nvCxnSpPr>
        <p:spPr>
          <a:xfrm>
            <a:off x="11698199" y="5740400"/>
            <a:ext cx="987599" cy="0"/>
          </a:xfrm>
          <a:prstGeom prst="straightConnector1">
            <a:avLst/>
          </a:prstGeom>
          <a:noFill/>
          <a:ln w="63500" cap="flat" cmpd="sng">
            <a:solidFill>
              <a:srgbClr val="00E6C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5808582" y="6350000"/>
            <a:ext cx="12766835" cy="3022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Arial"/>
              <a:buNone/>
              <a:defRPr sz="3200" b="0" i="0" u="none" strike="noStrike" cap="none">
                <a:solidFill>
                  <a:srgbClr val="3939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3"/>
          </p:nvPr>
        </p:nvSpPr>
        <p:spPr>
          <a:xfrm>
            <a:off x="12190496" y="-123890"/>
            <a:ext cx="11612879" cy="363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213F"/>
              </a:buClr>
              <a:buFont typeface="Arial"/>
              <a:buNone/>
              <a:defRPr sz="20000" b="0" i="0" u="none" strike="noStrike" cap="none">
                <a:solidFill>
                  <a:srgbClr val="0521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idx="4"/>
          </p:nvPr>
        </p:nvSpPr>
        <p:spPr>
          <a:xfrm>
            <a:off x="22272248" y="12931070"/>
            <a:ext cx="1468874" cy="396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5"/>
          </p:nvPr>
        </p:nvSpPr>
        <p:spPr>
          <a:xfrm>
            <a:off x="633970" y="12850945"/>
            <a:ext cx="21268228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13F"/>
              </a:buClr>
              <a:buFont typeface="Arial"/>
              <a:buNone/>
              <a:defRPr sz="2400" b="0" i="0" u="none" strike="noStrike" cap="none">
                <a:solidFill>
                  <a:srgbClr val="0521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6" cy="4698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2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idx="2"/>
          </p:nvPr>
        </p:nvSpPr>
        <p:spPr>
          <a:xfrm>
            <a:off x="-46175" y="-1818101"/>
            <a:ext cx="28689316" cy="191285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idx="3"/>
          </p:nvPr>
        </p:nvSpPr>
        <p:spPr>
          <a:xfrm>
            <a:off x="-103608" y="-220191"/>
            <a:ext cx="24591218" cy="163961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1517891" y="3987800"/>
            <a:ext cx="5487925" cy="119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6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4"/>
          </p:nvPr>
        </p:nvSpPr>
        <p:spPr>
          <a:xfrm>
            <a:off x="1528683" y="5384800"/>
            <a:ext cx="10661164" cy="360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idx="5"/>
          </p:nvPr>
        </p:nvSpPr>
        <p:spPr>
          <a:xfrm>
            <a:off x="1514258" y="2822383"/>
            <a:ext cx="816413" cy="688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6"/>
          </p:nvPr>
        </p:nvSpPr>
        <p:spPr>
          <a:xfrm>
            <a:off x="15042998" y="-123890"/>
            <a:ext cx="8788400" cy="363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0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9" name="Shape 89"/>
          <p:cNvSpPr>
            <a:spLocks noGrp="1"/>
          </p:cNvSpPr>
          <p:nvPr>
            <p:ph type="pic" idx="7"/>
          </p:nvPr>
        </p:nvSpPr>
        <p:spPr>
          <a:xfrm>
            <a:off x="22272248" y="12931070"/>
            <a:ext cx="1468874" cy="396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8"/>
          </p:nvPr>
        </p:nvSpPr>
        <p:spPr>
          <a:xfrm>
            <a:off x="633970" y="12850945"/>
            <a:ext cx="21268228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6" cy="4698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2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cop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pic" idx="2"/>
          </p:nvPr>
        </p:nvSpPr>
        <p:spPr>
          <a:xfrm>
            <a:off x="0" y="116056"/>
            <a:ext cx="24384000" cy="162579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pic" idx="3"/>
          </p:nvPr>
        </p:nvSpPr>
        <p:spPr>
          <a:xfrm>
            <a:off x="22272248" y="12931070"/>
            <a:ext cx="1468874" cy="396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33970" y="12850945"/>
            <a:ext cx="21268228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4"/>
          </p:nvPr>
        </p:nvSpPr>
        <p:spPr>
          <a:xfrm>
            <a:off x="-52946" y="-11358539"/>
            <a:ext cx="24489895" cy="14656930"/>
          </a:xfrm>
          <a:prstGeom prst="rect">
            <a:avLst/>
          </a:prstGeom>
          <a:solidFill>
            <a:srgbClr val="05213F"/>
          </a:solidFill>
          <a:ln>
            <a:noFill/>
          </a:ln>
        </p:spPr>
        <p:txBody>
          <a:bodyPr lIns="91425" tIns="91425" rIns="91425" bIns="91425" anchor="ctr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5"/>
          </p:nvPr>
        </p:nvSpPr>
        <p:spPr>
          <a:xfrm>
            <a:off x="4576016" y="1106387"/>
            <a:ext cx="15231967" cy="1155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6"/>
          </p:nvPr>
        </p:nvSpPr>
        <p:spPr>
          <a:xfrm>
            <a:off x="18561970" y="-318472"/>
            <a:ext cx="4947921" cy="363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0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6" cy="4698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2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ank You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84464" y="-1108512"/>
            <a:ext cx="24952932" cy="1663731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-52946" y="-683735"/>
            <a:ext cx="24489895" cy="14656930"/>
          </a:xfrm>
          <a:prstGeom prst="rect">
            <a:avLst/>
          </a:prstGeom>
          <a:solidFill>
            <a:srgbClr val="05213F">
              <a:alpha val="86666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1557886" y="4176807"/>
            <a:ext cx="21268228" cy="222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3"/>
          </p:nvPr>
        </p:nvSpPr>
        <p:spPr>
          <a:xfrm>
            <a:off x="18282053" y="-123890"/>
            <a:ext cx="5392421" cy="363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0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4"/>
          </p:nvPr>
        </p:nvSpPr>
        <p:spPr>
          <a:xfrm>
            <a:off x="1557886" y="6408823"/>
            <a:ext cx="21268228" cy="186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Font typeface="Arial"/>
              <a:buNone/>
              <a:defRPr sz="10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5"/>
          </p:nvPr>
        </p:nvSpPr>
        <p:spPr>
          <a:xfrm>
            <a:off x="1557886" y="9998146"/>
            <a:ext cx="21268228" cy="1155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6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6"/>
          </p:nvPr>
        </p:nvSpPr>
        <p:spPr>
          <a:xfrm>
            <a:off x="1557886" y="11055578"/>
            <a:ext cx="21268228" cy="1270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pic" idx="7"/>
          </p:nvPr>
        </p:nvSpPr>
        <p:spPr>
          <a:xfrm>
            <a:off x="22272248" y="12931070"/>
            <a:ext cx="1468874" cy="396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8"/>
          </p:nvPr>
        </p:nvSpPr>
        <p:spPr>
          <a:xfrm>
            <a:off x="633970" y="12850945"/>
            <a:ext cx="21268228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6" cy="4698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2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mall Header/Bullets copy">
    <p:bg>
      <p:bgPr>
        <a:solidFill>
          <a:srgbClr val="00C75F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Shape 112"/>
          <p:cNvCxnSpPr/>
          <p:nvPr/>
        </p:nvCxnSpPr>
        <p:spPr>
          <a:xfrm>
            <a:off x="1312248" y="12738100"/>
            <a:ext cx="5069842" cy="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1257300" y="12903200"/>
            <a:ext cx="50800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Font typeface="Helvetica Neue"/>
              <a:buNone/>
              <a:defRPr sz="1800" b="1" i="1" u="none" strike="noStrike" cap="none">
                <a:solidFill>
                  <a:srgbClr val="F9F9F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429000" y="1295400"/>
            <a:ext cx="17526000" cy="2324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96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2"/>
          </p:nvPr>
        </p:nvSpPr>
        <p:spPr>
          <a:xfrm>
            <a:off x="3429000" y="4610100"/>
            <a:ext cx="17526000" cy="73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70000" marR="0" lvl="0" indent="-723900" algn="l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ct val="50000"/>
              <a:buFont typeface="Helvetica Neue"/>
              <a:buChar char="•"/>
              <a:defRPr sz="36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714500" marR="0" lvl="1" indent="-723900" algn="l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ct val="50000"/>
              <a:buFont typeface="Helvetica Neue"/>
              <a:buChar char="•"/>
              <a:defRPr sz="36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2159000" marR="0" lvl="2" indent="-723900" algn="l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ct val="50000"/>
              <a:buFont typeface="Helvetica Neue"/>
              <a:buChar char="•"/>
              <a:defRPr sz="36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603500" marR="0" lvl="3" indent="-723900" algn="l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ct val="50000"/>
              <a:buFont typeface="Helvetica Neue"/>
              <a:buChar char="•"/>
              <a:defRPr sz="36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8000" marR="0" lvl="4" indent="-723900" algn="l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ct val="50000"/>
              <a:buFont typeface="Helvetica Neue"/>
              <a:buChar char="•"/>
              <a:defRPr sz="36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23562309" y="12903200"/>
            <a:ext cx="36857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1" i="1" u="none" strike="noStrike" cap="none">
                <a:solidFill>
                  <a:srgbClr val="F9F9F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800" b="1" i="1" u="none" strike="noStrike" cap="none">
              <a:solidFill>
                <a:srgbClr val="F9F9F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bg>
      <p:bgPr>
        <a:solidFill>
          <a:srgbClr val="00DBE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-12700" y="-12700"/>
            <a:ext cx="24739600" cy="139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pic" idx="2"/>
          </p:nvPr>
        </p:nvSpPr>
        <p:spPr>
          <a:xfrm>
            <a:off x="3416300" y="2667000"/>
            <a:ext cx="4538629" cy="12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cxnSp>
        <p:nvCxnSpPr>
          <p:cNvPr id="120" name="Shape 120"/>
          <p:cNvCxnSpPr/>
          <p:nvPr/>
        </p:nvCxnSpPr>
        <p:spPr>
          <a:xfrm>
            <a:off x="1312248" y="12738100"/>
            <a:ext cx="5069842" cy="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1" name="Shape 121"/>
          <p:cNvSpPr txBox="1">
            <a:spLocks noGrp="1"/>
          </p:cNvSpPr>
          <p:nvPr>
            <p:ph type="body" idx="3"/>
          </p:nvPr>
        </p:nvSpPr>
        <p:spPr>
          <a:xfrm>
            <a:off x="1257300" y="12903200"/>
            <a:ext cx="50800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Font typeface="Helvetica Neue"/>
              <a:buNone/>
              <a:defRPr sz="1800" b="1" i="1" u="none" strike="noStrike" cap="none">
                <a:solidFill>
                  <a:srgbClr val="F9F9F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429000" y="4406900"/>
            <a:ext cx="17526000" cy="5105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14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4"/>
          </p:nvPr>
        </p:nvSpPr>
        <p:spPr>
          <a:xfrm>
            <a:off x="3429000" y="9664700"/>
            <a:ext cx="17526000" cy="22732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23562309" y="12903200"/>
            <a:ext cx="36857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1" i="1" u="none" strike="noStrike" cap="none">
                <a:solidFill>
                  <a:srgbClr val="F9F9F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800" b="1" i="1" u="none" strike="noStrike" cap="none">
              <a:solidFill>
                <a:srgbClr val="F9F9F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Image">
    <p:bg>
      <p:bgPr>
        <a:solidFill>
          <a:srgbClr val="FF6C1F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-12700" y="-12700"/>
            <a:ext cx="24739600" cy="139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pic" idx="2"/>
          </p:nvPr>
        </p:nvSpPr>
        <p:spPr>
          <a:xfrm>
            <a:off x="22479000" y="12855602"/>
            <a:ext cx="1270000" cy="362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cxnSp>
        <p:nvCxnSpPr>
          <p:cNvPr id="128" name="Shape 128"/>
          <p:cNvCxnSpPr/>
          <p:nvPr/>
        </p:nvCxnSpPr>
        <p:spPr>
          <a:xfrm>
            <a:off x="1312248" y="12738100"/>
            <a:ext cx="5069842" cy="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" name="Shape 129"/>
          <p:cNvSpPr txBox="1">
            <a:spLocks noGrp="1"/>
          </p:cNvSpPr>
          <p:nvPr>
            <p:ph type="body" idx="3"/>
          </p:nvPr>
        </p:nvSpPr>
        <p:spPr>
          <a:xfrm>
            <a:off x="1257300" y="12903200"/>
            <a:ext cx="50800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Font typeface="Helvetica Neue"/>
              <a:buNone/>
              <a:defRPr sz="1800" b="0" i="1" u="none" strike="noStrike" cap="none">
                <a:solidFill>
                  <a:srgbClr val="F9F9F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429000" y="4406900"/>
            <a:ext cx="17526000" cy="5105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14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23305165" y="723900"/>
            <a:ext cx="453331" cy="4698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F9F9F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2400" b="0" i="0" u="none" strike="noStrike" cap="none">
              <a:solidFill>
                <a:srgbClr val="F9F9F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bg>
      <p:bgPr>
        <a:solidFill>
          <a:srgbClr val="00DBE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-12700" y="-12700"/>
            <a:ext cx="24739600" cy="139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pic" idx="2"/>
          </p:nvPr>
        </p:nvSpPr>
        <p:spPr>
          <a:xfrm>
            <a:off x="3416300" y="2667000"/>
            <a:ext cx="4538629" cy="12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cxnSp>
        <p:nvCxnSpPr>
          <p:cNvPr id="135" name="Shape 135"/>
          <p:cNvCxnSpPr/>
          <p:nvPr/>
        </p:nvCxnSpPr>
        <p:spPr>
          <a:xfrm>
            <a:off x="1312248" y="12738100"/>
            <a:ext cx="5069842" cy="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Shape 136"/>
          <p:cNvSpPr txBox="1">
            <a:spLocks noGrp="1"/>
          </p:cNvSpPr>
          <p:nvPr>
            <p:ph type="body" idx="3"/>
          </p:nvPr>
        </p:nvSpPr>
        <p:spPr>
          <a:xfrm>
            <a:off x="1257300" y="12903200"/>
            <a:ext cx="50800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Font typeface="Helvetica Neue"/>
              <a:buNone/>
              <a:defRPr sz="1800" b="1" i="1" u="none" strike="noStrike" cap="none">
                <a:solidFill>
                  <a:srgbClr val="F9F9F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429000" y="4406900"/>
            <a:ext cx="17526000" cy="5105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14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4"/>
          </p:nvPr>
        </p:nvSpPr>
        <p:spPr>
          <a:xfrm>
            <a:off x="3429000" y="9664700"/>
            <a:ext cx="17526000" cy="22732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23562309" y="12903200"/>
            <a:ext cx="36857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1" i="1" u="none" strike="noStrike" cap="none">
                <a:solidFill>
                  <a:srgbClr val="F9F9F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800" b="1" i="1" u="none" strike="noStrike" cap="none">
              <a:solidFill>
                <a:srgbClr val="F9F9F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mall Header/Bullets copy">
    <p:bg>
      <p:bgPr>
        <a:solidFill>
          <a:srgbClr val="00C75F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Shape 141"/>
          <p:cNvCxnSpPr/>
          <p:nvPr/>
        </p:nvCxnSpPr>
        <p:spPr>
          <a:xfrm>
            <a:off x="1312248" y="12738100"/>
            <a:ext cx="5069842" cy="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1257300" y="12903200"/>
            <a:ext cx="50800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1800" b="0" i="1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429000" y="1295400"/>
            <a:ext cx="17526000" cy="2324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96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2"/>
          </p:nvPr>
        </p:nvSpPr>
        <p:spPr>
          <a:xfrm>
            <a:off x="3429000" y="4610100"/>
            <a:ext cx="17526000" cy="73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70000" marR="0" lvl="0" indent="-723900" algn="l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ct val="50000"/>
              <a:buFont typeface="Helvetica Neue"/>
              <a:buChar char="•"/>
              <a:defRPr sz="36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714500" marR="0" lvl="1" indent="-723900" algn="l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ct val="50000"/>
              <a:buFont typeface="Helvetica Neue"/>
              <a:buChar char="•"/>
              <a:defRPr sz="36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2159000" marR="0" lvl="2" indent="-723900" algn="l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ct val="50000"/>
              <a:buFont typeface="Helvetica Neue"/>
              <a:buChar char="•"/>
              <a:defRPr sz="36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603500" marR="0" lvl="3" indent="-723900" algn="l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ct val="50000"/>
              <a:buFont typeface="Helvetica Neue"/>
              <a:buChar char="•"/>
              <a:defRPr sz="36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8000" marR="0" lvl="4" indent="-723900" algn="l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ct val="50000"/>
              <a:buFont typeface="Helvetica Neue"/>
              <a:buChar char="•"/>
              <a:defRPr sz="36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23378023" y="12903200"/>
            <a:ext cx="36857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0" i="1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800" b="0" i="1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bg>
      <p:bgPr>
        <a:solidFill>
          <a:srgbClr val="00DBE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-12700" y="-12700"/>
            <a:ext cx="24739600" cy="139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pic" idx="2"/>
          </p:nvPr>
        </p:nvSpPr>
        <p:spPr>
          <a:xfrm>
            <a:off x="3416300" y="2667000"/>
            <a:ext cx="4538629" cy="12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cxnSp>
        <p:nvCxnSpPr>
          <p:cNvPr id="149" name="Shape 149"/>
          <p:cNvCxnSpPr/>
          <p:nvPr/>
        </p:nvCxnSpPr>
        <p:spPr>
          <a:xfrm>
            <a:off x="1312248" y="12738100"/>
            <a:ext cx="5069842" cy="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0" name="Shape 150"/>
          <p:cNvSpPr txBox="1">
            <a:spLocks noGrp="1"/>
          </p:cNvSpPr>
          <p:nvPr>
            <p:ph type="body" idx="3"/>
          </p:nvPr>
        </p:nvSpPr>
        <p:spPr>
          <a:xfrm>
            <a:off x="1257300" y="12903200"/>
            <a:ext cx="50800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1800" b="1" i="1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3429000" y="4406900"/>
            <a:ext cx="17526000" cy="5105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14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4"/>
          </p:nvPr>
        </p:nvSpPr>
        <p:spPr>
          <a:xfrm>
            <a:off x="3429000" y="9664700"/>
            <a:ext cx="17526000" cy="22732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23562309" y="12903200"/>
            <a:ext cx="36857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1" i="1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800" b="1" i="1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pic" idx="2"/>
          </p:nvPr>
        </p:nvSpPr>
        <p:spPr>
          <a:xfrm>
            <a:off x="-46175" y="-1818101"/>
            <a:ext cx="28689316" cy="191285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-52946" y="-361745"/>
            <a:ext cx="24489895" cy="14656930"/>
          </a:xfrm>
          <a:prstGeom prst="rect">
            <a:avLst/>
          </a:prstGeom>
          <a:solidFill>
            <a:srgbClr val="05213F">
              <a:alpha val="86666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pic" idx="3"/>
          </p:nvPr>
        </p:nvSpPr>
        <p:spPr>
          <a:xfrm>
            <a:off x="22272248" y="12931070"/>
            <a:ext cx="1468874" cy="396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4"/>
          </p:nvPr>
        </p:nvSpPr>
        <p:spPr>
          <a:xfrm>
            <a:off x="1557886" y="5192807"/>
            <a:ext cx="21268228" cy="222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5"/>
          </p:nvPr>
        </p:nvSpPr>
        <p:spPr>
          <a:xfrm>
            <a:off x="17335662" y="-123890"/>
            <a:ext cx="6217921" cy="363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0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6"/>
          </p:nvPr>
        </p:nvSpPr>
        <p:spPr>
          <a:xfrm>
            <a:off x="633970" y="12850945"/>
            <a:ext cx="21268228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6" cy="4698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2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">
    <p:bg>
      <p:bgPr>
        <a:solidFill>
          <a:srgbClr val="F9F9F9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-12700" y="-12700"/>
            <a:ext cx="24739600" cy="139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pic" idx="2"/>
          </p:nvPr>
        </p:nvSpPr>
        <p:spPr>
          <a:xfrm>
            <a:off x="22491700" y="12845521"/>
            <a:ext cx="1270000" cy="362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23531829" y="723900"/>
            <a:ext cx="453331" cy="4698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2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2400" b="1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pic" idx="2"/>
          </p:nvPr>
        </p:nvSpPr>
        <p:spPr>
          <a:xfrm>
            <a:off x="-46175" y="-1818101"/>
            <a:ext cx="28689316" cy="191285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pic" idx="3"/>
          </p:nvPr>
        </p:nvSpPr>
        <p:spPr>
          <a:xfrm>
            <a:off x="-103608" y="-220191"/>
            <a:ext cx="24591218" cy="163961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1517891" y="3987800"/>
            <a:ext cx="5487925" cy="119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6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4"/>
          </p:nvPr>
        </p:nvSpPr>
        <p:spPr>
          <a:xfrm>
            <a:off x="1528683" y="5384800"/>
            <a:ext cx="10661164" cy="360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63" name="Shape 163"/>
          <p:cNvSpPr>
            <a:spLocks noGrp="1"/>
          </p:cNvSpPr>
          <p:nvPr>
            <p:ph type="pic" idx="5"/>
          </p:nvPr>
        </p:nvSpPr>
        <p:spPr>
          <a:xfrm>
            <a:off x="1514258" y="2822383"/>
            <a:ext cx="816413" cy="688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6"/>
          </p:nvPr>
        </p:nvSpPr>
        <p:spPr>
          <a:xfrm>
            <a:off x="15042998" y="-123890"/>
            <a:ext cx="8788400" cy="363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0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pic" idx="7"/>
          </p:nvPr>
        </p:nvSpPr>
        <p:spPr>
          <a:xfrm>
            <a:off x="22272248" y="12931070"/>
            <a:ext cx="1468874" cy="396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8"/>
          </p:nvPr>
        </p:nvSpPr>
        <p:spPr>
          <a:xfrm>
            <a:off x="633970" y="12850945"/>
            <a:ext cx="21268228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6" cy="4698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2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bg>
      <p:bgPr>
        <a:solidFill>
          <a:srgbClr val="00DBE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-12700" y="-12700"/>
            <a:ext cx="24739600" cy="139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pic" idx="2"/>
          </p:nvPr>
        </p:nvSpPr>
        <p:spPr>
          <a:xfrm>
            <a:off x="3416300" y="2667000"/>
            <a:ext cx="4538629" cy="12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cxnSp>
        <p:nvCxnSpPr>
          <p:cNvPr id="171" name="Shape 171"/>
          <p:cNvCxnSpPr/>
          <p:nvPr/>
        </p:nvCxnSpPr>
        <p:spPr>
          <a:xfrm>
            <a:off x="1312248" y="12738100"/>
            <a:ext cx="5069842" cy="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2" name="Shape 172"/>
          <p:cNvSpPr txBox="1">
            <a:spLocks noGrp="1"/>
          </p:cNvSpPr>
          <p:nvPr>
            <p:ph type="body" idx="3"/>
          </p:nvPr>
        </p:nvSpPr>
        <p:spPr>
          <a:xfrm>
            <a:off x="1257300" y="12903200"/>
            <a:ext cx="50800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1800" b="1" i="1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429000" y="4406900"/>
            <a:ext cx="17526000" cy="5105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14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4"/>
          </p:nvPr>
        </p:nvSpPr>
        <p:spPr>
          <a:xfrm>
            <a:off x="3429000" y="9664700"/>
            <a:ext cx="17526000" cy="22732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23562309" y="12903200"/>
            <a:ext cx="36857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1" i="1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800" b="1" i="1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Image">
    <p:bg>
      <p:bgPr>
        <a:solidFill>
          <a:srgbClr val="FF6C1F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-12700" y="-12700"/>
            <a:ext cx="24739600" cy="139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pic" idx="2"/>
          </p:nvPr>
        </p:nvSpPr>
        <p:spPr>
          <a:xfrm>
            <a:off x="22479000" y="12855602"/>
            <a:ext cx="1270000" cy="362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cxnSp>
        <p:nvCxnSpPr>
          <p:cNvPr id="179" name="Shape 179"/>
          <p:cNvCxnSpPr/>
          <p:nvPr/>
        </p:nvCxnSpPr>
        <p:spPr>
          <a:xfrm>
            <a:off x="1312248" y="12738100"/>
            <a:ext cx="5069842" cy="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0" name="Shape 180"/>
          <p:cNvSpPr txBox="1">
            <a:spLocks noGrp="1"/>
          </p:cNvSpPr>
          <p:nvPr>
            <p:ph type="body" idx="3"/>
          </p:nvPr>
        </p:nvSpPr>
        <p:spPr>
          <a:xfrm>
            <a:off x="1257300" y="12903200"/>
            <a:ext cx="50800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1800" b="0" i="1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3429000" y="4406900"/>
            <a:ext cx="17526000" cy="5105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14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23305165" y="723900"/>
            <a:ext cx="453331" cy="4698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2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bg>
      <p:bgPr>
        <a:solidFill>
          <a:srgbClr val="00DBE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-12700" y="-12700"/>
            <a:ext cx="24739600" cy="139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pic" idx="2"/>
          </p:nvPr>
        </p:nvSpPr>
        <p:spPr>
          <a:xfrm>
            <a:off x="3416300" y="2667000"/>
            <a:ext cx="4538629" cy="12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cxnSp>
        <p:nvCxnSpPr>
          <p:cNvPr id="186" name="Shape 186"/>
          <p:cNvCxnSpPr/>
          <p:nvPr/>
        </p:nvCxnSpPr>
        <p:spPr>
          <a:xfrm>
            <a:off x="1312248" y="12738100"/>
            <a:ext cx="5069842" cy="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7" name="Shape 187"/>
          <p:cNvSpPr txBox="1">
            <a:spLocks noGrp="1"/>
          </p:cNvSpPr>
          <p:nvPr>
            <p:ph type="body" idx="3"/>
          </p:nvPr>
        </p:nvSpPr>
        <p:spPr>
          <a:xfrm>
            <a:off x="1257300" y="12903200"/>
            <a:ext cx="50800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1800" b="0" i="1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3429000" y="4406900"/>
            <a:ext cx="17526000" cy="5105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14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4"/>
          </p:nvPr>
        </p:nvSpPr>
        <p:spPr>
          <a:xfrm>
            <a:off x="3429000" y="9664700"/>
            <a:ext cx="17526000" cy="22732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23378023" y="12903200"/>
            <a:ext cx="36857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0" i="1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800" b="0" i="1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Image">
    <p:bg>
      <p:bgPr>
        <a:solidFill>
          <a:srgbClr val="FF6C1F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-12700" y="-12700"/>
            <a:ext cx="24739600" cy="139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93" name="Shape 193"/>
          <p:cNvSpPr>
            <a:spLocks noGrp="1"/>
          </p:cNvSpPr>
          <p:nvPr>
            <p:ph type="pic" idx="2"/>
          </p:nvPr>
        </p:nvSpPr>
        <p:spPr>
          <a:xfrm>
            <a:off x="22479000" y="12855602"/>
            <a:ext cx="1270000" cy="362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cxnSp>
        <p:nvCxnSpPr>
          <p:cNvPr id="194" name="Shape 194"/>
          <p:cNvCxnSpPr/>
          <p:nvPr/>
        </p:nvCxnSpPr>
        <p:spPr>
          <a:xfrm>
            <a:off x="1312248" y="12738100"/>
            <a:ext cx="5069842" cy="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5" name="Shape 195"/>
          <p:cNvSpPr txBox="1">
            <a:spLocks noGrp="1"/>
          </p:cNvSpPr>
          <p:nvPr>
            <p:ph type="body" idx="3"/>
          </p:nvPr>
        </p:nvSpPr>
        <p:spPr>
          <a:xfrm>
            <a:off x="1257300" y="12903200"/>
            <a:ext cx="50800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1800" b="0" i="1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3429000" y="4406900"/>
            <a:ext cx="17526000" cy="5105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14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23305165" y="723900"/>
            <a:ext cx="453331" cy="4698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2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Image">
    <p:bg>
      <p:bgPr>
        <a:solidFill>
          <a:srgbClr val="FF6C1F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-12700" y="-12700"/>
            <a:ext cx="24739600" cy="139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00" name="Shape 200"/>
          <p:cNvSpPr>
            <a:spLocks noGrp="1"/>
          </p:cNvSpPr>
          <p:nvPr>
            <p:ph type="pic" idx="2"/>
          </p:nvPr>
        </p:nvSpPr>
        <p:spPr>
          <a:xfrm>
            <a:off x="22479000" y="12855602"/>
            <a:ext cx="1270000" cy="362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cxnSp>
        <p:nvCxnSpPr>
          <p:cNvPr id="201" name="Shape 201"/>
          <p:cNvCxnSpPr/>
          <p:nvPr/>
        </p:nvCxnSpPr>
        <p:spPr>
          <a:xfrm>
            <a:off x="1312248" y="12738100"/>
            <a:ext cx="5069842" cy="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2" name="Shape 202"/>
          <p:cNvSpPr txBox="1">
            <a:spLocks noGrp="1"/>
          </p:cNvSpPr>
          <p:nvPr>
            <p:ph type="body" idx="3"/>
          </p:nvPr>
        </p:nvSpPr>
        <p:spPr>
          <a:xfrm>
            <a:off x="1257300" y="12903200"/>
            <a:ext cx="50800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1800" b="0" i="1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3429000" y="4406900"/>
            <a:ext cx="17526000" cy="5105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14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23305165" y="723900"/>
            <a:ext cx="453331" cy="4698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2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bg>
      <p:bgPr>
        <a:solidFill>
          <a:srgbClr val="00DBE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-12700" y="-12700"/>
            <a:ext cx="24739600" cy="139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pic" idx="2"/>
          </p:nvPr>
        </p:nvSpPr>
        <p:spPr>
          <a:xfrm>
            <a:off x="3416300" y="2667000"/>
            <a:ext cx="4538629" cy="12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cxnSp>
        <p:nvCxnSpPr>
          <p:cNvPr id="208" name="Shape 208"/>
          <p:cNvCxnSpPr/>
          <p:nvPr/>
        </p:nvCxnSpPr>
        <p:spPr>
          <a:xfrm>
            <a:off x="1312248" y="12738100"/>
            <a:ext cx="5069842" cy="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9" name="Shape 209"/>
          <p:cNvSpPr txBox="1">
            <a:spLocks noGrp="1"/>
          </p:cNvSpPr>
          <p:nvPr>
            <p:ph type="body" idx="3"/>
          </p:nvPr>
        </p:nvSpPr>
        <p:spPr>
          <a:xfrm>
            <a:off x="1257300" y="12903200"/>
            <a:ext cx="50800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1800" b="0" i="1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3429000" y="4406900"/>
            <a:ext cx="17526000" cy="5105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14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4"/>
          </p:nvPr>
        </p:nvSpPr>
        <p:spPr>
          <a:xfrm>
            <a:off x="3429000" y="9664700"/>
            <a:ext cx="17526000" cy="22732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xfrm>
            <a:off x="23378023" y="12903200"/>
            <a:ext cx="36857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0" i="1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800" b="0" i="1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bg>
      <p:bgPr>
        <a:solidFill>
          <a:srgbClr val="00DBE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-12700" y="-12700"/>
            <a:ext cx="24739600" cy="139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pic" idx="2"/>
          </p:nvPr>
        </p:nvSpPr>
        <p:spPr>
          <a:xfrm>
            <a:off x="3416300" y="2667000"/>
            <a:ext cx="4538629" cy="12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cxnSp>
        <p:nvCxnSpPr>
          <p:cNvPr id="216" name="Shape 216"/>
          <p:cNvCxnSpPr/>
          <p:nvPr/>
        </p:nvCxnSpPr>
        <p:spPr>
          <a:xfrm>
            <a:off x="1312248" y="12738100"/>
            <a:ext cx="5069842" cy="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7" name="Shape 217"/>
          <p:cNvSpPr txBox="1">
            <a:spLocks noGrp="1"/>
          </p:cNvSpPr>
          <p:nvPr>
            <p:ph type="body" idx="3"/>
          </p:nvPr>
        </p:nvSpPr>
        <p:spPr>
          <a:xfrm>
            <a:off x="1257300" y="12903200"/>
            <a:ext cx="50800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1800" b="0" i="1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3429000" y="4406900"/>
            <a:ext cx="17526000" cy="5105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14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body" idx="4"/>
          </p:nvPr>
        </p:nvSpPr>
        <p:spPr>
          <a:xfrm>
            <a:off x="3429000" y="9664700"/>
            <a:ext cx="17526000" cy="22732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sldNum" idx="12"/>
          </p:nvPr>
        </p:nvSpPr>
        <p:spPr>
          <a:xfrm>
            <a:off x="23378023" y="12903200"/>
            <a:ext cx="36857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0" i="1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800" b="0" i="1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Image">
    <p:bg>
      <p:bgPr>
        <a:solidFill>
          <a:srgbClr val="FF6C1F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-12700" y="-12700"/>
            <a:ext cx="24739600" cy="139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23" name="Shape 223"/>
          <p:cNvSpPr>
            <a:spLocks noGrp="1"/>
          </p:cNvSpPr>
          <p:nvPr>
            <p:ph type="pic" idx="2"/>
          </p:nvPr>
        </p:nvSpPr>
        <p:spPr>
          <a:xfrm>
            <a:off x="22479000" y="12855602"/>
            <a:ext cx="1270000" cy="362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cxnSp>
        <p:nvCxnSpPr>
          <p:cNvPr id="224" name="Shape 224"/>
          <p:cNvCxnSpPr/>
          <p:nvPr/>
        </p:nvCxnSpPr>
        <p:spPr>
          <a:xfrm>
            <a:off x="1312248" y="12738100"/>
            <a:ext cx="5069842" cy="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Shape 225"/>
          <p:cNvSpPr txBox="1">
            <a:spLocks noGrp="1"/>
          </p:cNvSpPr>
          <p:nvPr>
            <p:ph type="body" idx="3"/>
          </p:nvPr>
        </p:nvSpPr>
        <p:spPr>
          <a:xfrm>
            <a:off x="1257300" y="12903200"/>
            <a:ext cx="50800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1800" b="0" i="1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3429000" y="4406900"/>
            <a:ext cx="17526000" cy="5105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14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23305165" y="723900"/>
            <a:ext cx="453331" cy="4698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2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ank You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84464" y="-1108512"/>
            <a:ext cx="24952932" cy="1663731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-52946" y="-683735"/>
            <a:ext cx="24489895" cy="14656930"/>
          </a:xfrm>
          <a:prstGeom prst="rect">
            <a:avLst/>
          </a:prstGeom>
          <a:solidFill>
            <a:srgbClr val="05213F">
              <a:alpha val="86666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1557886" y="4176807"/>
            <a:ext cx="21268228" cy="222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3"/>
          </p:nvPr>
        </p:nvSpPr>
        <p:spPr>
          <a:xfrm>
            <a:off x="18282053" y="-123890"/>
            <a:ext cx="5392421" cy="363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0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4"/>
          </p:nvPr>
        </p:nvSpPr>
        <p:spPr>
          <a:xfrm>
            <a:off x="1557886" y="6408823"/>
            <a:ext cx="21268228" cy="901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4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5"/>
          </p:nvPr>
        </p:nvSpPr>
        <p:spPr>
          <a:xfrm>
            <a:off x="1557886" y="9998146"/>
            <a:ext cx="21268228" cy="1155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6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6"/>
          </p:nvPr>
        </p:nvSpPr>
        <p:spPr>
          <a:xfrm>
            <a:off x="1557886" y="11055578"/>
            <a:ext cx="21268228" cy="1270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pic" idx="7"/>
          </p:nvPr>
        </p:nvSpPr>
        <p:spPr>
          <a:xfrm>
            <a:off x="22272248" y="12931070"/>
            <a:ext cx="1468874" cy="396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8"/>
          </p:nvPr>
        </p:nvSpPr>
        <p:spPr>
          <a:xfrm>
            <a:off x="633970" y="12850945"/>
            <a:ext cx="21268228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6" cy="4698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2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bg>
      <p:bgPr>
        <a:solidFill>
          <a:srgbClr val="00DBE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-12700" y="-12700"/>
            <a:ext cx="24739600" cy="139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30" name="Shape 230"/>
          <p:cNvSpPr>
            <a:spLocks noGrp="1"/>
          </p:cNvSpPr>
          <p:nvPr>
            <p:ph type="pic" idx="2"/>
          </p:nvPr>
        </p:nvSpPr>
        <p:spPr>
          <a:xfrm>
            <a:off x="3416300" y="2667000"/>
            <a:ext cx="4538629" cy="12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cxnSp>
        <p:nvCxnSpPr>
          <p:cNvPr id="231" name="Shape 231"/>
          <p:cNvCxnSpPr/>
          <p:nvPr/>
        </p:nvCxnSpPr>
        <p:spPr>
          <a:xfrm>
            <a:off x="1312248" y="12738100"/>
            <a:ext cx="5069842" cy="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2" name="Shape 232"/>
          <p:cNvSpPr txBox="1">
            <a:spLocks noGrp="1"/>
          </p:cNvSpPr>
          <p:nvPr>
            <p:ph type="body" idx="3"/>
          </p:nvPr>
        </p:nvSpPr>
        <p:spPr>
          <a:xfrm>
            <a:off x="1257300" y="12903200"/>
            <a:ext cx="50800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1800" b="0" i="1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3429000" y="4406900"/>
            <a:ext cx="17526000" cy="5105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14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body" idx="4"/>
          </p:nvPr>
        </p:nvSpPr>
        <p:spPr>
          <a:xfrm>
            <a:off x="3429000" y="9664700"/>
            <a:ext cx="17526000" cy="22732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23378023" y="12903200"/>
            <a:ext cx="36857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0" i="1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800" b="0" i="1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bg>
      <p:bgPr>
        <a:solidFill>
          <a:srgbClr val="00DBE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-12700" y="-12700"/>
            <a:ext cx="24739600" cy="139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38" name="Shape 238"/>
          <p:cNvSpPr>
            <a:spLocks noGrp="1"/>
          </p:cNvSpPr>
          <p:nvPr>
            <p:ph type="pic" idx="2"/>
          </p:nvPr>
        </p:nvSpPr>
        <p:spPr>
          <a:xfrm>
            <a:off x="3416300" y="2667000"/>
            <a:ext cx="4538629" cy="12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cxnSp>
        <p:nvCxnSpPr>
          <p:cNvPr id="239" name="Shape 239"/>
          <p:cNvCxnSpPr/>
          <p:nvPr/>
        </p:nvCxnSpPr>
        <p:spPr>
          <a:xfrm>
            <a:off x="1312248" y="12738100"/>
            <a:ext cx="5069842" cy="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0" name="Shape 240"/>
          <p:cNvSpPr txBox="1">
            <a:spLocks noGrp="1"/>
          </p:cNvSpPr>
          <p:nvPr>
            <p:ph type="body" idx="3"/>
          </p:nvPr>
        </p:nvSpPr>
        <p:spPr>
          <a:xfrm>
            <a:off x="1257300" y="12903200"/>
            <a:ext cx="50800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1800" b="0" i="1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3429000" y="4406900"/>
            <a:ext cx="17526000" cy="5105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14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body" idx="4"/>
          </p:nvPr>
        </p:nvSpPr>
        <p:spPr>
          <a:xfrm>
            <a:off x="3429000" y="9664700"/>
            <a:ext cx="17526000" cy="22732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23378023" y="12903200"/>
            <a:ext cx="36857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0" i="1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800" b="0" i="1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bg>
      <p:bgPr>
        <a:solidFill>
          <a:srgbClr val="00DBE1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-12700" y="-12700"/>
            <a:ext cx="24739600" cy="139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46" name="Shape 246"/>
          <p:cNvSpPr>
            <a:spLocks noGrp="1"/>
          </p:cNvSpPr>
          <p:nvPr>
            <p:ph type="pic" idx="2"/>
          </p:nvPr>
        </p:nvSpPr>
        <p:spPr>
          <a:xfrm>
            <a:off x="3416300" y="2667000"/>
            <a:ext cx="4538629" cy="12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cxnSp>
        <p:nvCxnSpPr>
          <p:cNvPr id="247" name="Shape 247"/>
          <p:cNvCxnSpPr/>
          <p:nvPr/>
        </p:nvCxnSpPr>
        <p:spPr>
          <a:xfrm>
            <a:off x="1312248" y="12738100"/>
            <a:ext cx="5069842" cy="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8" name="Shape 248"/>
          <p:cNvSpPr txBox="1">
            <a:spLocks noGrp="1"/>
          </p:cNvSpPr>
          <p:nvPr>
            <p:ph type="body" idx="3"/>
          </p:nvPr>
        </p:nvSpPr>
        <p:spPr>
          <a:xfrm>
            <a:off x="1257300" y="12903200"/>
            <a:ext cx="50800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1800" b="0" i="1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3429000" y="4406900"/>
            <a:ext cx="17526000" cy="5105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14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body" idx="4"/>
          </p:nvPr>
        </p:nvSpPr>
        <p:spPr>
          <a:xfrm>
            <a:off x="3429000" y="9664700"/>
            <a:ext cx="17526000" cy="22732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sldNum" idx="12"/>
          </p:nvPr>
        </p:nvSpPr>
        <p:spPr>
          <a:xfrm>
            <a:off x="23378023" y="12903200"/>
            <a:ext cx="36857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0" i="1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800" b="0" i="1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mall Header/Bullets copy">
    <p:bg>
      <p:bgPr>
        <a:solidFill>
          <a:srgbClr val="00C75F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3" name="Shape 253"/>
          <p:cNvCxnSpPr/>
          <p:nvPr/>
        </p:nvCxnSpPr>
        <p:spPr>
          <a:xfrm>
            <a:off x="1312248" y="12738100"/>
            <a:ext cx="5069842" cy="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1257300" y="12903200"/>
            <a:ext cx="50800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1800" b="0" i="1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3429000" y="1295400"/>
            <a:ext cx="17526000" cy="2324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96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body" idx="2"/>
          </p:nvPr>
        </p:nvSpPr>
        <p:spPr>
          <a:xfrm>
            <a:off x="3429000" y="4610100"/>
            <a:ext cx="17526000" cy="73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70000" marR="0" lvl="0" indent="-723900" algn="l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ct val="50000"/>
              <a:buFont typeface="Helvetica Neue"/>
              <a:buChar char="•"/>
              <a:defRPr sz="36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714500" marR="0" lvl="1" indent="-723900" algn="l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ct val="50000"/>
              <a:buFont typeface="Helvetica Neue"/>
              <a:buChar char="•"/>
              <a:defRPr sz="36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2159000" marR="0" lvl="2" indent="-723900" algn="l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ct val="50000"/>
              <a:buFont typeface="Helvetica Neue"/>
              <a:buChar char="•"/>
              <a:defRPr sz="36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603500" marR="0" lvl="3" indent="-723900" algn="l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ct val="50000"/>
              <a:buFont typeface="Helvetica Neue"/>
              <a:buChar char="•"/>
              <a:defRPr sz="36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8000" marR="0" lvl="4" indent="-723900" algn="l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ct val="50000"/>
              <a:buFont typeface="Helvetica Neue"/>
              <a:buChar char="•"/>
              <a:defRPr sz="36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sldNum" idx="12"/>
          </p:nvPr>
        </p:nvSpPr>
        <p:spPr>
          <a:xfrm>
            <a:off x="23378023" y="12903200"/>
            <a:ext cx="36857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0" i="1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800" b="0" i="1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Subtitle">
    <p:bg>
      <p:bgPr>
        <a:solidFill>
          <a:srgbClr val="F9F9F9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4833937" y="2303858"/>
            <a:ext cx="14716126" cy="46434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Font typeface="Helvetica Neue"/>
              <a:buNone/>
              <a:defRPr sz="14800" b="1" i="0" u="none" strike="noStrike" cap="none">
                <a:solidFill>
                  <a:srgbClr val="F9F9F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4833937" y="7072310"/>
            <a:ext cx="14716126" cy="15894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sldNum" idx="12"/>
          </p:nvPr>
        </p:nvSpPr>
        <p:spPr>
          <a:xfrm>
            <a:off x="11935767" y="13010553"/>
            <a:ext cx="494606" cy="511176"/>
          </a:xfrm>
          <a:prstGeom prst="rect">
            <a:avLst/>
          </a:prstGeom>
          <a:noFill/>
          <a:ln>
            <a:noFill/>
          </a:ln>
        </p:spPr>
        <p:txBody>
          <a:bodyPr lIns="71425" tIns="71425" rIns="71425" bIns="7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bg>
      <p:bgPr>
        <a:solidFill>
          <a:srgbClr val="00DBE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-12700" y="-12700"/>
            <a:ext cx="24739600" cy="139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64" name="Shape 264"/>
          <p:cNvSpPr>
            <a:spLocks noGrp="1"/>
          </p:cNvSpPr>
          <p:nvPr>
            <p:ph type="pic" idx="2"/>
          </p:nvPr>
        </p:nvSpPr>
        <p:spPr>
          <a:xfrm>
            <a:off x="3416300" y="2667000"/>
            <a:ext cx="4538629" cy="12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cxnSp>
        <p:nvCxnSpPr>
          <p:cNvPr id="265" name="Shape 265"/>
          <p:cNvCxnSpPr/>
          <p:nvPr/>
        </p:nvCxnSpPr>
        <p:spPr>
          <a:xfrm>
            <a:off x="1312248" y="12738100"/>
            <a:ext cx="5069842" cy="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6" name="Shape 266"/>
          <p:cNvSpPr txBox="1">
            <a:spLocks noGrp="1"/>
          </p:cNvSpPr>
          <p:nvPr>
            <p:ph type="body" idx="3"/>
          </p:nvPr>
        </p:nvSpPr>
        <p:spPr>
          <a:xfrm>
            <a:off x="1257300" y="12903200"/>
            <a:ext cx="50800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1800" b="0" i="1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3429000" y="4406900"/>
            <a:ext cx="17526000" cy="5105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14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body" idx="4"/>
          </p:nvPr>
        </p:nvSpPr>
        <p:spPr>
          <a:xfrm>
            <a:off x="3429000" y="9664700"/>
            <a:ext cx="17526000" cy="22732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7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sldNum" idx="12"/>
          </p:nvPr>
        </p:nvSpPr>
        <p:spPr>
          <a:xfrm>
            <a:off x="23378023" y="12903200"/>
            <a:ext cx="36857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0" i="1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800" b="0" i="1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rge Image">
    <p:bg>
      <p:bgPr>
        <a:solidFill>
          <a:srgbClr val="EE2835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/>
        </p:nvSpPr>
        <p:spPr>
          <a:xfrm>
            <a:off x="-25400" y="-38100"/>
            <a:ext cx="7632699" cy="1535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10000" b="0" i="0" u="none" strike="noStrike" cap="none">
              <a:solidFill>
                <a:srgbClr val="F9F9F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7607300" y="-203200"/>
            <a:ext cx="16967199" cy="1417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73" name="Shape 273"/>
          <p:cNvSpPr>
            <a:spLocks noGrp="1"/>
          </p:cNvSpPr>
          <p:nvPr>
            <p:ph type="pic" idx="2"/>
          </p:nvPr>
        </p:nvSpPr>
        <p:spPr>
          <a:xfrm>
            <a:off x="22479000" y="12855602"/>
            <a:ext cx="1270000" cy="362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cxnSp>
        <p:nvCxnSpPr>
          <p:cNvPr id="274" name="Shape 274"/>
          <p:cNvCxnSpPr/>
          <p:nvPr/>
        </p:nvCxnSpPr>
        <p:spPr>
          <a:xfrm>
            <a:off x="1312248" y="12738100"/>
            <a:ext cx="5069842" cy="0"/>
          </a:xfrm>
          <a:prstGeom prst="straightConnector1">
            <a:avLst/>
          </a:prstGeom>
          <a:noFill/>
          <a:ln w="25400" cap="flat" cmpd="sng">
            <a:solidFill>
              <a:srgbClr val="28282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5" name="Shape 275"/>
          <p:cNvSpPr txBox="1">
            <a:spLocks noGrp="1"/>
          </p:cNvSpPr>
          <p:nvPr>
            <p:ph type="body" idx="3"/>
          </p:nvPr>
        </p:nvSpPr>
        <p:spPr>
          <a:xfrm>
            <a:off x="1257300" y="12903200"/>
            <a:ext cx="50800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Font typeface="Helvetica Neue"/>
              <a:buNone/>
              <a:defRPr sz="1800" b="0" i="1" u="none" strike="noStrike" cap="none">
                <a:solidFill>
                  <a:srgbClr val="44444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body" idx="4"/>
          </p:nvPr>
        </p:nvSpPr>
        <p:spPr>
          <a:xfrm>
            <a:off x="1282700" y="8775700"/>
            <a:ext cx="5689600" cy="316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69900" marR="0" lvl="0" indent="-3111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50000"/>
              <a:buFont typeface="Helvetica Neue"/>
              <a:buChar char="•"/>
              <a:defRPr sz="2600" b="1" i="0" u="none" strike="noStrike" cap="none">
                <a:solidFill>
                  <a:srgbClr val="44444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77" name="Shape 277"/>
          <p:cNvSpPr txBox="1">
            <a:spLocks noGrp="1"/>
          </p:cNvSpPr>
          <p:nvPr>
            <p:ph type="body" idx="5"/>
          </p:nvPr>
        </p:nvSpPr>
        <p:spPr>
          <a:xfrm>
            <a:off x="1282700" y="4635500"/>
            <a:ext cx="5791200" cy="369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Font typeface="Helvetica Neue"/>
              <a:buNone/>
              <a:defRPr sz="2600" b="0" i="0" u="none" strike="noStrike" cap="none">
                <a:solidFill>
                  <a:srgbClr val="44444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1270000" y="1257300"/>
            <a:ext cx="5791200" cy="2412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Font typeface="Helvetica Neue"/>
              <a:buNone/>
              <a:defRPr sz="5600" b="0" i="0" u="none" strike="noStrike" cap="none">
                <a:solidFill>
                  <a:srgbClr val="4242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23305165" y="723900"/>
            <a:ext cx="453331" cy="4698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2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Image">
    <p:bg>
      <p:bgPr>
        <a:solidFill>
          <a:srgbClr val="FF6C1F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-12700" y="-12700"/>
            <a:ext cx="24739600" cy="139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pic" idx="2"/>
          </p:nvPr>
        </p:nvSpPr>
        <p:spPr>
          <a:xfrm>
            <a:off x="22479000" y="12855602"/>
            <a:ext cx="1270000" cy="362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1312248" y="12738100"/>
            <a:ext cx="5069842" cy="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body" idx="3"/>
          </p:nvPr>
        </p:nvSpPr>
        <p:spPr>
          <a:xfrm>
            <a:off x="1257300" y="12903200"/>
            <a:ext cx="50800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1800" b="0" i="1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3429000" y="4406900"/>
            <a:ext cx="17526000" cy="5105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14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23305165" y="723900"/>
            <a:ext cx="453331" cy="4698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2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pic" idx="2"/>
          </p:nvPr>
        </p:nvSpPr>
        <p:spPr>
          <a:xfrm>
            <a:off x="-103979" y="-351482"/>
            <a:ext cx="24591221" cy="163961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528683" y="5192807"/>
            <a:ext cx="15231967" cy="41427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6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15042998" y="-123890"/>
            <a:ext cx="8788400" cy="363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0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pic" idx="4"/>
          </p:nvPr>
        </p:nvSpPr>
        <p:spPr>
          <a:xfrm>
            <a:off x="1514258" y="4052791"/>
            <a:ext cx="816413" cy="688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pic" idx="5"/>
          </p:nvPr>
        </p:nvSpPr>
        <p:spPr>
          <a:xfrm>
            <a:off x="22272248" y="12931070"/>
            <a:ext cx="1468874" cy="396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6"/>
          </p:nvPr>
        </p:nvSpPr>
        <p:spPr>
          <a:xfrm>
            <a:off x="633970" y="12850945"/>
            <a:ext cx="21268228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6" cy="4698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2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pic" idx="2"/>
          </p:nvPr>
        </p:nvSpPr>
        <p:spPr>
          <a:xfrm>
            <a:off x="-46175" y="-1818101"/>
            <a:ext cx="28689316" cy="191285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-52946" y="-361745"/>
            <a:ext cx="24489895" cy="14656930"/>
          </a:xfrm>
          <a:prstGeom prst="rect">
            <a:avLst/>
          </a:prstGeom>
          <a:solidFill>
            <a:srgbClr val="05213F">
              <a:alpha val="86666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pic" idx="3"/>
          </p:nvPr>
        </p:nvSpPr>
        <p:spPr>
          <a:xfrm>
            <a:off x="22272248" y="12931070"/>
            <a:ext cx="1468874" cy="396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4"/>
          </p:nvPr>
        </p:nvSpPr>
        <p:spPr>
          <a:xfrm>
            <a:off x="1557886" y="5192807"/>
            <a:ext cx="21268228" cy="222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5"/>
          </p:nvPr>
        </p:nvSpPr>
        <p:spPr>
          <a:xfrm>
            <a:off x="17335662" y="-123890"/>
            <a:ext cx="6217921" cy="363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0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6"/>
          </p:nvPr>
        </p:nvSpPr>
        <p:spPr>
          <a:xfrm>
            <a:off x="633970" y="12850945"/>
            <a:ext cx="21268228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6" cy="4698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2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nemonic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media" idx="2"/>
          </p:nvPr>
        </p:nvSpPr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15709470" y="-70571"/>
            <a:ext cx="7307581" cy="363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0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6" cy="4698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2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nemonic white">
    <p:bg>
      <p:bgPr>
        <a:solidFill>
          <a:srgbClr val="FFFFFF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media" idx="2"/>
          </p:nvPr>
        </p:nvSpPr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5722798" y="-123890"/>
            <a:ext cx="7307581" cy="363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213F"/>
              </a:buClr>
              <a:buFont typeface="Arial"/>
              <a:buNone/>
              <a:defRPr sz="20000" b="0" i="0" u="none" strike="noStrike" cap="none">
                <a:solidFill>
                  <a:srgbClr val="0521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6" cy="4698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2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bg>
      <p:bgPr>
        <a:solidFill>
          <a:srgbClr val="FFFFFF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557886" y="5192807"/>
            <a:ext cx="21268228" cy="222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13F"/>
              </a:buClr>
              <a:buFont typeface="Arial"/>
              <a:buNone/>
              <a:defRPr sz="12000" b="0" i="0" u="none" strike="noStrike" cap="none">
                <a:solidFill>
                  <a:srgbClr val="0521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17335662" y="-123890"/>
            <a:ext cx="6217921" cy="363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213F"/>
              </a:buClr>
              <a:buFont typeface="Arial"/>
              <a:buNone/>
              <a:defRPr sz="20000" b="0" i="0" u="none" strike="noStrike" cap="none">
                <a:solidFill>
                  <a:srgbClr val="0521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pic" idx="3"/>
          </p:nvPr>
        </p:nvSpPr>
        <p:spPr>
          <a:xfrm>
            <a:off x="22272248" y="12931070"/>
            <a:ext cx="1468874" cy="396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4"/>
          </p:nvPr>
        </p:nvSpPr>
        <p:spPr>
          <a:xfrm>
            <a:off x="633970" y="12850945"/>
            <a:ext cx="21268228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13F"/>
              </a:buClr>
              <a:buFont typeface="Arial"/>
              <a:buNone/>
              <a:defRPr sz="2400" b="0" i="0" u="none" strike="noStrike" cap="none">
                <a:solidFill>
                  <a:srgbClr val="0521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6" cy="4698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2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13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689100" y="9525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Font typeface="Helvetica Neue Light"/>
              <a:buNone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689100" y="3238500"/>
            <a:ext cx="21005799" cy="920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90769" marR="0" lvl="0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25769" marR="0" lvl="1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60769" marR="0" lvl="2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295769" marR="0" lvl="3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930769" marR="0" lvl="4" indent="-85968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565769" marR="0" lvl="5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00769" marR="0" lvl="6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35769" marR="0" lvl="7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70769" marR="0" lvl="8" indent="-85969" algn="ctr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93939"/>
              </a:buClr>
              <a:buSzPct val="75000"/>
              <a:buFont typeface="Helvetica Neue Light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6" cy="4698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2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ello@wayfindr.net?subject=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Shape 286" title="Wayfindr Logo"/>
          <p:cNvPicPr preferRelativeResize="0"/>
          <p:nvPr/>
        </p:nvPicPr>
        <p:blipFill rotWithShape="1">
          <a:blip r:embed="rId3">
            <a:alphaModFix/>
          </a:blip>
          <a:srcRect l="10655" t="25672" r="69546" b="27157"/>
          <a:stretch/>
        </p:blipFill>
        <p:spPr>
          <a:xfrm>
            <a:off x="5597114" y="4498128"/>
            <a:ext cx="4874700" cy="47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Shape 287" title="Wayfindr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72248" y="12931070"/>
            <a:ext cx="1468874" cy="3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Shape 288"/>
          <p:cNvSpPr/>
          <p:nvPr/>
        </p:nvSpPr>
        <p:spPr>
          <a:xfrm>
            <a:off x="633970" y="12850945"/>
            <a:ext cx="21268228" cy="5333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@WayfindrStd  |  #Wayfindr</a:t>
            </a:r>
          </a:p>
        </p:txBody>
      </p:sp>
      <p:pic>
        <p:nvPicPr>
          <p:cNvPr id="289" name="Shape 289" title="Wayfindr Logo"/>
          <p:cNvPicPr preferRelativeResize="0"/>
          <p:nvPr/>
        </p:nvPicPr>
        <p:blipFill rotWithShape="1">
          <a:blip r:embed="rId3">
            <a:alphaModFix/>
          </a:blip>
          <a:srcRect l="46542" t="25672" r="23035" b="27157"/>
          <a:stretch/>
        </p:blipFill>
        <p:spPr>
          <a:xfrm>
            <a:off x="11595531" y="4498180"/>
            <a:ext cx="7490400" cy="47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/>
          <p:nvPr/>
        </p:nvSpPr>
        <p:spPr>
          <a:xfrm>
            <a:off x="633975" y="9541925"/>
            <a:ext cx="23642100" cy="57431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E6CD"/>
              </a:buClr>
              <a:buSzPct val="25000"/>
              <a:buFont typeface="Arial"/>
              <a:buNone/>
            </a:pPr>
            <a:r>
              <a:rPr lang="en-US" sz="6400" b="0" i="0" u="none" strike="noStrike" cap="none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Empowering Vision Impaired People to Navigate Independently</a:t>
            </a:r>
            <a:endParaRPr lang="en-US" sz="6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Font typeface="Arial"/>
              <a:buNone/>
            </a:pPr>
            <a:endParaRPr sz="10000" b="0" i="0" u="none" strike="noStrike" cap="none" dirty="0">
              <a:solidFill>
                <a:srgbClr val="F9F9F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 title="@Wayfindrstd"/>
          <p:cNvSpPr/>
          <p:nvPr/>
        </p:nvSpPr>
        <p:spPr>
          <a:xfrm>
            <a:off x="633970" y="12850945"/>
            <a:ext cx="21268199" cy="5333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latin typeface="Arial"/>
                <a:ea typeface="Arial"/>
                <a:cs typeface="Arial"/>
                <a:sym typeface="Arial"/>
              </a:rPr>
              <a:t>@</a:t>
            </a:r>
            <a:r>
              <a:rPr lang="en-US" sz="24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WayfindrStd</a:t>
            </a:r>
            <a:r>
              <a:rPr lang="en-US" sz="2400" b="0" i="0" u="none" strike="noStrike" cap="none" dirty="0">
                <a:latin typeface="Arial"/>
                <a:ea typeface="Arial"/>
                <a:cs typeface="Arial"/>
                <a:sym typeface="Arial"/>
              </a:rPr>
              <a:t>  |  #Wayfindr</a:t>
            </a:r>
          </a:p>
        </p:txBody>
      </p:sp>
      <p:sp>
        <p:nvSpPr>
          <p:cNvPr id="316" name="Shape 316"/>
          <p:cNvSpPr/>
          <p:nvPr/>
        </p:nvSpPr>
        <p:spPr>
          <a:xfrm>
            <a:off x="499493" y="338762"/>
            <a:ext cx="17602200" cy="2286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Arial"/>
              <a:buNone/>
            </a:pPr>
            <a:r>
              <a:rPr lang="en-US" sz="6400" b="1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Why an audio navigation standard?</a:t>
            </a:r>
            <a:endParaRPr lang="en-US" sz="64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Shape 319" title="Wayfindr Logo"/>
          <p:cNvPicPr preferRelativeResize="0"/>
          <p:nvPr/>
        </p:nvPicPr>
        <p:blipFill rotWithShape="1">
          <a:blip r:embed="rId3">
            <a:alphaModFix/>
          </a:blip>
          <a:srcRect l="10655" t="25669" r="69545" b="27160"/>
          <a:stretch/>
        </p:blipFill>
        <p:spPr>
          <a:xfrm>
            <a:off x="21902174" y="10884503"/>
            <a:ext cx="2113800" cy="20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title="Wayfindr User in Pimlic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493" y="2624762"/>
            <a:ext cx="13411200" cy="8890000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510768" y="5592434"/>
            <a:ext cx="10176473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altLang="en-US" sz="6200" dirty="0" smtClean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Consistency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6200" dirty="0" smtClean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Reliability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6200" dirty="0" smtClean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Predictability </a:t>
            </a:r>
            <a:r>
              <a:rPr lang="en-US" altLang="en-US" sz="6200" dirty="0" smtClean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 </a:t>
            </a:r>
            <a:endParaRPr lang="en-US" altLang="en-US" sz="6200" dirty="0">
              <a:solidFill>
                <a:schemeClr val="bg1">
                  <a:lumMod val="1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714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Pimlico Station Valida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93" y="7080751"/>
            <a:ext cx="9588500" cy="5663905"/>
          </a:xfrm>
          <a:prstGeom prst="rect">
            <a:avLst/>
          </a:prstGeom>
        </p:spPr>
      </p:pic>
      <p:sp>
        <p:nvSpPr>
          <p:cNvPr id="315" name="Shape 315" title="@Wayfindrstd"/>
          <p:cNvSpPr/>
          <p:nvPr/>
        </p:nvSpPr>
        <p:spPr>
          <a:xfrm>
            <a:off x="633970" y="12850945"/>
            <a:ext cx="21268199" cy="5333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latin typeface="Arial"/>
                <a:ea typeface="Arial"/>
                <a:cs typeface="Arial"/>
                <a:sym typeface="Arial"/>
              </a:rPr>
              <a:t>@</a:t>
            </a:r>
            <a:r>
              <a:rPr lang="en-US" sz="24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WayfindrStd</a:t>
            </a:r>
            <a:r>
              <a:rPr lang="en-US" sz="2400" b="0" i="0" u="none" strike="noStrike" cap="none" dirty="0">
                <a:latin typeface="Arial"/>
                <a:ea typeface="Arial"/>
                <a:cs typeface="Arial"/>
                <a:sym typeface="Arial"/>
              </a:rPr>
              <a:t>  |  #Wayfindr</a:t>
            </a:r>
          </a:p>
        </p:txBody>
      </p:sp>
      <p:sp>
        <p:nvSpPr>
          <p:cNvPr id="316" name="Shape 316"/>
          <p:cNvSpPr/>
          <p:nvPr/>
        </p:nvSpPr>
        <p:spPr>
          <a:xfrm>
            <a:off x="499493" y="338762"/>
            <a:ext cx="17602200" cy="2286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Arial"/>
              <a:buNone/>
            </a:pPr>
            <a:r>
              <a:rPr lang="en-US" sz="6400" b="1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The Development of the Wayfindr Open Standard</a:t>
            </a:r>
            <a:endParaRPr lang="en-US" sz="64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Shape 319" title="Wayfindr Logo"/>
          <p:cNvPicPr preferRelativeResize="0"/>
          <p:nvPr/>
        </p:nvPicPr>
        <p:blipFill rotWithShape="1">
          <a:blip r:embed="rId4">
            <a:alphaModFix/>
          </a:blip>
          <a:srcRect l="10655" t="25669" r="69545" b="27160"/>
          <a:stretch/>
        </p:blipFill>
        <p:spPr>
          <a:xfrm>
            <a:off x="21902174" y="10884503"/>
            <a:ext cx="2113800" cy="20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title="RSBC Youth Manifesto Cove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493" y="2970896"/>
            <a:ext cx="9588500" cy="4495800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510768" y="3976608"/>
            <a:ext cx="10176473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altLang="en-US" sz="6600" dirty="0" smtClean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User-Centred Design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6600" dirty="0" smtClean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Real-time Testing and Iteration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6600" dirty="0" smtClean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Input from tech developers, academics, and VI organisations</a:t>
            </a:r>
            <a:endParaRPr lang="en-US" altLang="en-US" sz="6600" dirty="0">
              <a:solidFill>
                <a:schemeClr val="bg1">
                  <a:lumMod val="1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4258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/>
        </p:nvSpPr>
        <p:spPr>
          <a:xfrm>
            <a:off x="633970" y="12850945"/>
            <a:ext cx="21268199" cy="5333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@WayfindrStd  |  #Wayfindr</a:t>
            </a:r>
          </a:p>
        </p:txBody>
      </p:sp>
      <p:sp>
        <p:nvSpPr>
          <p:cNvPr id="351" name="Shape 351"/>
          <p:cNvSpPr/>
          <p:nvPr/>
        </p:nvSpPr>
        <p:spPr>
          <a:xfrm>
            <a:off x="499493" y="338762"/>
            <a:ext cx="17602200" cy="2286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6400" b="1" dirty="0" smtClean="0"/>
              <a:t>The ITU Recommendation</a:t>
            </a:r>
            <a:endParaRPr lang="en-US" sz="64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Shape 354"/>
          <p:cNvSpPr/>
          <p:nvPr/>
        </p:nvSpPr>
        <p:spPr>
          <a:xfrm>
            <a:off x="633970" y="12850945"/>
            <a:ext cx="21268200" cy="5334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latin typeface="Arial"/>
                <a:ea typeface="Arial"/>
                <a:cs typeface="Arial"/>
                <a:sym typeface="Arial"/>
              </a:rPr>
              <a:t>@WayfindrStd  |  #Wayfindr</a:t>
            </a:r>
          </a:p>
        </p:txBody>
      </p:sp>
      <p:pic>
        <p:nvPicPr>
          <p:cNvPr id="355" name="Shape 355" title="Wayfindr Logo"/>
          <p:cNvPicPr preferRelativeResize="0"/>
          <p:nvPr/>
        </p:nvPicPr>
        <p:blipFill rotWithShape="1">
          <a:blip r:embed="rId3">
            <a:alphaModFix/>
          </a:blip>
          <a:srcRect l="10655" t="25669" r="69545" b="27160"/>
          <a:stretch/>
        </p:blipFill>
        <p:spPr>
          <a:xfrm>
            <a:off x="21902174" y="10884503"/>
            <a:ext cx="2113800" cy="20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395" title="ITU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493" y="2924360"/>
            <a:ext cx="3397481" cy="39745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342"/>
          <p:cNvSpPr/>
          <p:nvPr/>
        </p:nvSpPr>
        <p:spPr>
          <a:xfrm>
            <a:off x="5443148" y="2690034"/>
            <a:ext cx="16829100" cy="48074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rgbClr val="F9F9F9"/>
              </a:buClr>
              <a:buSzPct val="25000"/>
            </a:pPr>
            <a:r>
              <a:rPr lang="en-US" sz="4800" b="1" u="none" strike="noStrike" cap="none" dirty="0" smtClean="0">
                <a:sym typeface="Arial"/>
              </a:rPr>
              <a:t>ITU </a:t>
            </a:r>
            <a:r>
              <a:rPr lang="en-US" sz="4800" b="1" dirty="0"/>
              <a:t>F.921: Audio-based network navigation system for persons with vision impairment</a:t>
            </a:r>
            <a:r>
              <a:rPr lang="en-US" sz="2400" b="1" i="0" u="none" strike="noStrike" cap="none" dirty="0">
                <a:solidFill>
                  <a:srgbClr val="F9F9F9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1" i="0" u="none" strike="noStrike" cap="none" dirty="0">
                <a:solidFill>
                  <a:srgbClr val="F9F9F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 b="1" i="1" u="none" strike="noStrike" cap="none" dirty="0">
                <a:solidFill>
                  <a:srgbClr val="F9F9F9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800" b="1" i="1" u="none" strike="noStrike" cap="none" dirty="0">
                <a:solidFill>
                  <a:srgbClr val="F9F9F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 b="1" i="1" u="none" strike="noStrike" cap="none" dirty="0">
                <a:solidFill>
                  <a:srgbClr val="F9F9F9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800" b="1" i="1" u="none" strike="noStrike" cap="none" dirty="0">
                <a:solidFill>
                  <a:srgbClr val="F9F9F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 b="1" i="0" u="none" strike="noStrike" cap="none" dirty="0">
                <a:solidFill>
                  <a:srgbClr val="F9F9F9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800" b="1" i="0" u="none" strike="noStrike" cap="none" dirty="0">
                <a:solidFill>
                  <a:srgbClr val="F9F9F9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4800" b="1" i="0" u="none" strike="noStrike" cap="none" dirty="0">
              <a:solidFill>
                <a:srgbClr val="F9F9F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Font typeface="Arial"/>
              <a:buNone/>
            </a:pPr>
            <a:endParaRPr sz="10000" b="0" i="0" u="none" strike="noStrike" cap="none" dirty="0">
              <a:solidFill>
                <a:srgbClr val="F9F9F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443148" y="5093783"/>
            <a:ext cx="10653879" cy="747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Arial" charset="0"/>
              </a:rPr>
              <a:t>Scope	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Arial" charset="0"/>
              </a:rPr>
              <a:t>References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Arial" charset="0"/>
              </a:rPr>
              <a:t>	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Arial" charset="0"/>
              </a:rPr>
              <a:t>Definitions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Arial" charset="0"/>
              </a:rPr>
              <a:t>	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Arial" charset="0"/>
              </a:rPr>
              <a:t>Abbreviations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Arial" charset="0"/>
              </a:rPr>
              <a:t>and acronyms	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Arial" charset="0"/>
              </a:rPr>
              <a:t>Conventions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Arial" charset="0"/>
              </a:rPr>
              <a:t>	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Arial" charset="0"/>
              </a:rPr>
              <a:t>Design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Arial" charset="0"/>
              </a:rPr>
              <a:t>principles	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Arial" charset="0"/>
              </a:rPr>
              <a:t>Validation principles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latin typeface="Arial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Arial" charset="0"/>
              </a:rPr>
              <a:t>Directions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latin typeface="Arial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Arial" charset="0"/>
              </a:rPr>
              <a:t>Audio 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Arial" charset="0"/>
              </a:rPr>
              <a:t>instructions	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Arial" charset="0"/>
              </a:rPr>
              <a:t>Specific 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Arial" charset="0"/>
              </a:rPr>
              <a:t>features, landmarks and 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Arial" charset="0"/>
              </a:rPr>
              <a:t>objects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latin typeface="Arial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Arial" charset="0"/>
              </a:rPr>
              <a:t>Railway 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Arial" charset="0"/>
              </a:rPr>
              <a:t>stations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Arial" charset="0"/>
              </a:rPr>
              <a:t>	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Arial" charset="0"/>
              </a:rPr>
              <a:t>Mobile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Arial" charset="0"/>
              </a:rPr>
              <a:t>app features </a:t>
            </a:r>
          </a:p>
        </p:txBody>
      </p:sp>
    </p:spTree>
    <p:extLst>
      <p:ext uri="{BB962C8B-B14F-4D97-AF65-F5344CB8AC3E}">
        <p14:creationId xmlns:p14="http://schemas.microsoft.com/office/powerpoint/2010/main" val="19432081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/>
        </p:nvSpPr>
        <p:spPr>
          <a:xfrm>
            <a:off x="633970" y="12850945"/>
            <a:ext cx="21268199" cy="5333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@WayfindrStd  |  #Wayfindr</a:t>
            </a:r>
          </a:p>
        </p:txBody>
      </p:sp>
      <p:sp>
        <p:nvSpPr>
          <p:cNvPr id="351" name="Shape 351"/>
          <p:cNvSpPr/>
          <p:nvPr/>
        </p:nvSpPr>
        <p:spPr>
          <a:xfrm>
            <a:off x="499493" y="338762"/>
            <a:ext cx="17602200" cy="2286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6400" b="1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Promoting and Adopting Accessible Audio Navigation</a:t>
            </a:r>
            <a:endParaRPr lang="en-US" sz="64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Shape 354" title="@Wayfindrstd"/>
          <p:cNvSpPr/>
          <p:nvPr/>
        </p:nvSpPr>
        <p:spPr>
          <a:xfrm>
            <a:off x="633970" y="12850945"/>
            <a:ext cx="21268200" cy="5334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latin typeface="Arial"/>
                <a:ea typeface="Arial"/>
                <a:cs typeface="Arial"/>
                <a:sym typeface="Arial"/>
              </a:rPr>
              <a:t>@</a:t>
            </a:r>
            <a:r>
              <a:rPr lang="en-US" sz="24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WayfindrStd</a:t>
            </a:r>
            <a:r>
              <a:rPr lang="en-US" sz="2400" b="0" i="0" u="none" strike="noStrike" cap="none" dirty="0">
                <a:latin typeface="Arial"/>
                <a:ea typeface="Arial"/>
                <a:cs typeface="Arial"/>
                <a:sym typeface="Arial"/>
              </a:rPr>
              <a:t>  |  #Wayfindr</a:t>
            </a:r>
          </a:p>
        </p:txBody>
      </p:sp>
      <p:pic>
        <p:nvPicPr>
          <p:cNvPr id="355" name="Shape 355" title="Wayfindr Logo"/>
          <p:cNvPicPr preferRelativeResize="0"/>
          <p:nvPr/>
        </p:nvPicPr>
        <p:blipFill rotWithShape="1">
          <a:blip r:embed="rId3">
            <a:alphaModFix/>
          </a:blip>
          <a:srcRect l="10655" t="25669" r="69545" b="27160"/>
          <a:stretch/>
        </p:blipFill>
        <p:spPr>
          <a:xfrm>
            <a:off x="21902174" y="10884503"/>
            <a:ext cx="2113800" cy="20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title="Wayfindr Demo Mobile Ap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3378" y="2456455"/>
            <a:ext cx="12047670" cy="8031781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33970" y="3619524"/>
            <a:ext cx="10176473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altLang="en-US" sz="6200" dirty="0" smtClean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The fast-growing indoor navigation market can now be accessible to VI users from the beginning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6200" dirty="0" smtClean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Use the ITU Standard and make it happen!</a:t>
            </a:r>
          </a:p>
        </p:txBody>
      </p:sp>
    </p:spTree>
    <p:extLst>
      <p:ext uri="{BB962C8B-B14F-4D97-AF65-F5344CB8AC3E}">
        <p14:creationId xmlns:p14="http://schemas.microsoft.com/office/powerpoint/2010/main" val="12378286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Shape 4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72248" y="12931070"/>
            <a:ext cx="1468800" cy="39630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Shape 473"/>
          <p:cNvSpPr/>
          <p:nvPr/>
        </p:nvSpPr>
        <p:spPr>
          <a:xfrm>
            <a:off x="633970" y="12850945"/>
            <a:ext cx="21268200" cy="5334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@WayfindrStd  |  #Wayfindr</a:t>
            </a:r>
          </a:p>
        </p:txBody>
      </p:sp>
      <p:sp>
        <p:nvSpPr>
          <p:cNvPr id="474" name="Shape 474" title="@Wayfindrstd"/>
          <p:cNvSpPr/>
          <p:nvPr/>
        </p:nvSpPr>
        <p:spPr>
          <a:xfrm>
            <a:off x="633970" y="12850945"/>
            <a:ext cx="21268200" cy="5334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latin typeface="Arial"/>
                <a:ea typeface="Arial"/>
                <a:cs typeface="Arial"/>
                <a:sym typeface="Arial"/>
              </a:rPr>
              <a:t>@</a:t>
            </a:r>
            <a:r>
              <a:rPr lang="en-US" sz="24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WayfindrStd</a:t>
            </a:r>
            <a:r>
              <a:rPr lang="en-US" sz="2400" b="0" i="0" u="none" strike="noStrike" cap="none" dirty="0">
                <a:latin typeface="Arial"/>
                <a:ea typeface="Arial"/>
                <a:cs typeface="Arial"/>
                <a:sym typeface="Arial"/>
              </a:rPr>
              <a:t>  |  #Wayfindr</a:t>
            </a:r>
          </a:p>
        </p:txBody>
      </p:sp>
      <p:pic>
        <p:nvPicPr>
          <p:cNvPr id="475" name="Shape 475"/>
          <p:cNvPicPr preferRelativeResize="0"/>
          <p:nvPr/>
        </p:nvPicPr>
        <p:blipFill rotWithShape="1">
          <a:blip r:embed="rId4">
            <a:alphaModFix/>
          </a:blip>
          <a:srcRect l="10655" t="25669" r="69545" b="27160"/>
          <a:stretch/>
        </p:blipFill>
        <p:spPr>
          <a:xfrm>
            <a:off x="21902174" y="10884503"/>
            <a:ext cx="2113800" cy="20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Shape 476" title="Wayfindr Logo"/>
          <p:cNvPicPr preferRelativeResize="0"/>
          <p:nvPr/>
        </p:nvPicPr>
        <p:blipFill rotWithShape="1">
          <a:blip r:embed="rId4">
            <a:alphaModFix/>
          </a:blip>
          <a:srcRect l="10655" t="25669" r="69545" b="27160"/>
          <a:stretch/>
        </p:blipFill>
        <p:spPr>
          <a:xfrm>
            <a:off x="21902174" y="10884503"/>
            <a:ext cx="2113800" cy="2046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Shape 477"/>
          <p:cNvSpPr txBox="1">
            <a:spLocks noGrp="1"/>
          </p:cNvSpPr>
          <p:nvPr>
            <p:ph type="body" idx="4"/>
          </p:nvPr>
        </p:nvSpPr>
        <p:spPr>
          <a:xfrm>
            <a:off x="1557911" y="5746810"/>
            <a:ext cx="21268200" cy="22224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1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</a:p>
        </p:txBody>
      </p:sp>
      <p:sp>
        <p:nvSpPr>
          <p:cNvPr id="478" name="Shape 478"/>
          <p:cNvSpPr txBox="1">
            <a:spLocks noGrp="1"/>
          </p:cNvSpPr>
          <p:nvPr>
            <p:ph type="body" idx="4294967295"/>
          </p:nvPr>
        </p:nvSpPr>
        <p:spPr>
          <a:xfrm>
            <a:off x="1557900" y="8967849"/>
            <a:ext cx="21268200" cy="9180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4500" u="sng" dirty="0" err="1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hello</a:t>
            </a:r>
            <a:r>
              <a:rPr lang="en-US" sz="4500" u="sng" dirty="0" err="1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@wayfindr.net</a:t>
            </a:r>
            <a:endParaRPr lang="en-US" sz="4500" u="sng" dirty="0">
              <a:solidFill>
                <a:srgbClr val="3333FF"/>
              </a:solidFill>
              <a:latin typeface="Arial"/>
              <a:ea typeface="Arial"/>
              <a:cs typeface="Arial"/>
              <a:sym typeface="Arial"/>
              <a:hlinkClick r:id="rId5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F90087"/>
      </a:dk1>
      <a:lt1>
        <a:srgbClr val="F9F9F9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CA7710EC0152459CD54D1C80338A63" ma:contentTypeVersion="2" ma:contentTypeDescription="Create a new document." ma:contentTypeScope="" ma:versionID="0a49aa8e677467ee82fa0ac477e6654c">
  <xsd:schema xmlns:xsd="http://www.w3.org/2001/XMLSchema" xmlns:xs="http://www.w3.org/2001/XMLSchema" xmlns:p="http://schemas.microsoft.com/office/2006/metadata/properties" xmlns:ns1="http://schemas.microsoft.com/sharepoint/v3" xmlns:ns2="07f874d8-1985-4211-bd75-0b16975e87a8" targetNamespace="http://schemas.microsoft.com/office/2006/metadata/properties" ma:root="true" ma:fieldsID="7669a0de88b2ae686171c3652f8df146" ns1:_="" ns2:_="">
    <xsd:import namespace="http://schemas.microsoft.com/sharepoint/v3"/>
    <xsd:import namespace="07f874d8-1985-4211-bd75-0b16975e87a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874d8-1985-4211-bd75-0b16975e87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BF78E6B-36F0-44E6-BCA5-4CB23D25160B}"/>
</file>

<file path=customXml/itemProps2.xml><?xml version="1.0" encoding="utf-8"?>
<ds:datastoreItem xmlns:ds="http://schemas.openxmlformats.org/officeDocument/2006/customXml" ds:itemID="{4AAC9B4F-F535-404C-B6E4-C2BFB96CA7D9}"/>
</file>

<file path=customXml/itemProps3.xml><?xml version="1.0" encoding="utf-8"?>
<ds:datastoreItem xmlns:ds="http://schemas.openxmlformats.org/officeDocument/2006/customXml" ds:itemID="{E424E369-1DAE-4872-8E58-75A92095E7A6}"/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168</Words>
  <Application>Microsoft Office PowerPoint</Application>
  <PresentationFormat>Custom</PresentationFormat>
  <Paragraphs>43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Helvetica Neue</vt:lpstr>
      <vt:lpstr>Helvetica Neue Light</vt:lpstr>
      <vt:lpstr>Arial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Sharp</dc:creator>
  <cp:lastModifiedBy>TSB</cp:lastModifiedBy>
  <cp:revision>89</cp:revision>
  <dcterms:modified xsi:type="dcterms:W3CDTF">2018-03-19T14:33:30Z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0x0101000DCA7710EC0152459CD54D1C80338A63</vt:lpwstr>
  </property>
</Properties>
</file>