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CD9A-9334-4463-BB21-628C9BFF7A3D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49E4-A675-46EA-8102-23D3F9CD6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4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382" y="26249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TENTH CTO MEETING AGENDA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7896" y="1152686"/>
            <a:ext cx="9439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Opening Remarks and Welcome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	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Adoption of Agenda</a:t>
            </a:r>
            <a:r>
              <a:rPr lang="en-US" dirty="0" smtClean="0"/>
              <a:t>			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Executive Briefing by TSB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3.1 Smart ABC Briefing</a:t>
            </a:r>
            <a:br>
              <a:rPr lang="en-US" dirty="0" smtClean="0"/>
            </a:br>
            <a:r>
              <a:rPr lang="en-US" dirty="0" smtClean="0"/>
              <a:t>3.2 ITU-T Update			</a:t>
            </a:r>
            <a:endParaRPr lang="en-US" dirty="0"/>
          </a:p>
          <a:p>
            <a:endParaRPr lang="en-US" dirty="0" smtClean="0"/>
          </a:p>
          <a:p>
            <a:r>
              <a:rPr lang="en-US" b="1" i="1" dirty="0"/>
              <a:t>Coffee Break and Group Photo					10:30 – 10:45</a:t>
            </a:r>
          </a:p>
          <a:p>
            <a:endParaRPr lang="en-GB" dirty="0" smtClean="0"/>
          </a:p>
          <a:p>
            <a:pPr marL="342900" indent="-342900">
              <a:buAutoNum type="arabicPeriod" startAt="4"/>
            </a:pPr>
            <a:r>
              <a:rPr lang="en-US" b="1" dirty="0"/>
              <a:t>5G use cases</a:t>
            </a:r>
            <a:r>
              <a:rPr lang="en-US" b="1" dirty="0" smtClean="0"/>
              <a:t>						</a:t>
            </a:r>
          </a:p>
          <a:p>
            <a:r>
              <a:rPr lang="en-US" b="1" dirty="0"/>
              <a:t>	</a:t>
            </a:r>
            <a:r>
              <a:rPr lang="en-US" dirty="0" smtClean="0"/>
              <a:t>4.1</a:t>
            </a:r>
            <a:r>
              <a:rPr lang="en-US" b="1" dirty="0" smtClean="0"/>
              <a:t>	</a:t>
            </a:r>
            <a:r>
              <a:rPr lang="en-US" dirty="0"/>
              <a:t>Over the Top (</a:t>
            </a:r>
            <a:r>
              <a:rPr lang="en-US" dirty="0" smtClean="0"/>
              <a:t>OTT): </a:t>
            </a:r>
            <a:r>
              <a:rPr lang="en-US" i="1" dirty="0" err="1" smtClean="0"/>
              <a:t>Tunisie</a:t>
            </a:r>
            <a:r>
              <a:rPr lang="en-US" i="1" dirty="0" smtClean="0"/>
              <a:t> </a:t>
            </a:r>
            <a:r>
              <a:rPr lang="en-US" i="1" dirty="0" err="1"/>
              <a:t>Télécom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				 Rohde </a:t>
            </a:r>
            <a:r>
              <a:rPr lang="en-US" i="1" dirty="0"/>
              <a:t>&amp; </a:t>
            </a:r>
            <a:r>
              <a:rPr lang="en-US" i="1" dirty="0" smtClean="0"/>
              <a:t>Schwarz</a:t>
            </a:r>
            <a:r>
              <a:rPr lang="en-US" dirty="0" smtClean="0"/>
              <a:t>	</a:t>
            </a:r>
          </a:p>
          <a:p>
            <a:r>
              <a:rPr lang="en-US" dirty="0" smtClean="0"/>
              <a:t>	4.2	</a:t>
            </a:r>
            <a:r>
              <a:rPr lang="en-US" dirty="0"/>
              <a:t>Industry and operator’s role in supporting Smart </a:t>
            </a:r>
            <a:r>
              <a:rPr lang="en-US" dirty="0" smtClean="0"/>
              <a:t>Cities: </a:t>
            </a:r>
            <a:r>
              <a:rPr lang="en-US" i="1" dirty="0" smtClean="0"/>
              <a:t>Nokia</a:t>
            </a:r>
            <a:endParaRPr lang="en-US" i="1" dirty="0" smtClean="0"/>
          </a:p>
          <a:p>
            <a:endParaRPr lang="en-US" i="1" dirty="0"/>
          </a:p>
          <a:p>
            <a:pPr marL="342900" indent="-342900">
              <a:buAutoNum type="arabicPeriod" startAt="5"/>
            </a:pPr>
            <a:r>
              <a:rPr lang="en-US" b="1" dirty="0" smtClean="0"/>
              <a:t>Technologies </a:t>
            </a:r>
            <a:r>
              <a:rPr lang="en-US" b="1" dirty="0"/>
              <a:t>beyond 5G (network </a:t>
            </a:r>
            <a:r>
              <a:rPr lang="en-US" b="1" dirty="0" smtClean="0"/>
              <a:t>aspects)</a:t>
            </a:r>
            <a:r>
              <a:rPr lang="en-US" dirty="0" smtClean="0"/>
              <a:t>: </a:t>
            </a:r>
            <a:r>
              <a:rPr lang="en-US" i="1" dirty="0" smtClean="0"/>
              <a:t>Huawei</a:t>
            </a:r>
            <a:endParaRPr lang="en-US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6764" y="701878"/>
            <a:ext cx="3085236" cy="6156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382" y="26249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TENTH CTO MEETING AGENDA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096" y="1117671"/>
            <a:ext cx="940239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342900" indent="-342900">
              <a:buAutoNum type="arabicPeriod" startAt="6"/>
            </a:pPr>
            <a:r>
              <a:rPr lang="en-US" sz="2000" b="1" dirty="0"/>
              <a:t>Discussion on standards hot topics and landscape : </a:t>
            </a:r>
            <a:br>
              <a:rPr lang="en-US" sz="2000" b="1" dirty="0"/>
            </a:br>
            <a:r>
              <a:rPr lang="en-US" sz="2000" i="1" dirty="0"/>
              <a:t>Standards strategy rapporteur </a:t>
            </a:r>
            <a:r>
              <a:rPr lang="en-US" sz="2000" i="1" dirty="0" smtClean="0"/>
              <a:t>group update 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dirty="0" smtClean="0"/>
              <a:t>IMT2020/5G standards</a:t>
            </a:r>
            <a:r>
              <a:rPr lang="en-US" sz="2000" i="1" dirty="0" smtClean="0"/>
              <a:t>: ITU-T </a:t>
            </a:r>
            <a:r>
              <a:rPr lang="en-US" sz="2000" i="1" dirty="0"/>
              <a:t>SG13 </a:t>
            </a:r>
            <a:r>
              <a:rPr lang="en-US" sz="2000" i="1" dirty="0" smtClean="0"/>
              <a:t>Chairman</a:t>
            </a:r>
            <a:endParaRPr lang="en-US" sz="2000" i="1" dirty="0"/>
          </a:p>
          <a:p>
            <a:endParaRPr lang="en-US" sz="2000" b="1" dirty="0"/>
          </a:p>
          <a:p>
            <a:r>
              <a:rPr lang="en-US" sz="2000" b="1" i="1" dirty="0"/>
              <a:t>Lunch Break 							13:00 – 14:00</a:t>
            </a:r>
          </a:p>
          <a:p>
            <a:endParaRPr lang="en-US" sz="2000" b="1" dirty="0" smtClean="0"/>
          </a:p>
          <a:p>
            <a:pPr marL="457200" indent="-457200">
              <a:buAutoNum type="arabicPeriod" startAt="7"/>
            </a:pPr>
            <a:r>
              <a:rPr lang="en-US" sz="2000" b="1" dirty="0" smtClean="0"/>
              <a:t>Interoperability</a:t>
            </a:r>
            <a:r>
              <a:rPr lang="en-US" sz="2000" b="1" dirty="0"/>
              <a:t>, quality and security of </a:t>
            </a:r>
            <a:r>
              <a:rPr lang="en-US" sz="2000" b="1" dirty="0" smtClean="0"/>
              <a:t>MFS: </a:t>
            </a:r>
            <a:r>
              <a:rPr lang="en-US" sz="2000" i="1" dirty="0" smtClean="0"/>
              <a:t>ITU-T </a:t>
            </a:r>
            <a:r>
              <a:rPr lang="en-US" sz="2000" i="1" dirty="0"/>
              <a:t>SG12 </a:t>
            </a:r>
            <a:r>
              <a:rPr lang="en-US" sz="2000" i="1" dirty="0" smtClean="0"/>
              <a:t>Chairman</a:t>
            </a:r>
            <a:endParaRPr lang="en-US" sz="2000" i="1" dirty="0" smtClean="0"/>
          </a:p>
          <a:p>
            <a:pPr marL="457200" indent="-457200">
              <a:buAutoNum type="arabicPeriod" startAt="7"/>
            </a:pPr>
            <a:endParaRPr lang="en-US" sz="2000" b="1" i="1" dirty="0"/>
          </a:p>
          <a:p>
            <a:pPr marL="457200" indent="-457200">
              <a:buAutoNum type="arabicPeriod" startAt="7"/>
            </a:pPr>
            <a:r>
              <a:rPr lang="en-US" sz="2000" b="1" dirty="0" smtClean="0"/>
              <a:t>Quantum </a:t>
            </a:r>
            <a:r>
              <a:rPr lang="en-US" sz="2000" b="1" dirty="0" smtClean="0"/>
              <a:t>Security:      </a:t>
            </a:r>
            <a:r>
              <a:rPr lang="en-US" sz="2000" i="1" dirty="0"/>
              <a:t>SK Telecom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	</a:t>
            </a:r>
            <a:r>
              <a:rPr lang="en-US" sz="2000" i="1" dirty="0" smtClean="0"/>
              <a:t>ID </a:t>
            </a:r>
            <a:r>
              <a:rPr lang="en-US" sz="2000" i="1" dirty="0" err="1" smtClean="0"/>
              <a:t>Quantique</a:t>
            </a:r>
            <a:r>
              <a:rPr lang="en-US" sz="2000" i="1" smtClean="0"/>
              <a:t>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en-US" sz="2000" i="1" dirty="0" smtClean="0"/>
          </a:p>
          <a:p>
            <a:pPr marL="342900" indent="-342900">
              <a:buAutoNum type="arabicPeriod" startAt="8"/>
            </a:pPr>
            <a:r>
              <a:rPr lang="en-US" sz="2000" b="1" dirty="0" smtClean="0"/>
              <a:t>  Smart </a:t>
            </a:r>
            <a:r>
              <a:rPr lang="en-US" sz="2000" b="1" dirty="0"/>
              <a:t>AI, Banking, Cities (Smart ABC) Start-ups Pitching </a:t>
            </a:r>
            <a:endParaRPr lang="en-US" sz="2000" b="1" dirty="0" smtClean="0"/>
          </a:p>
          <a:p>
            <a:pPr marL="342900" indent="-342900">
              <a:buAutoNum type="arabicPeriod" startAt="8"/>
            </a:pPr>
            <a:endParaRPr lang="en-US" sz="2000" b="1" dirty="0"/>
          </a:p>
          <a:p>
            <a:pPr marL="342900" indent="-342900">
              <a:buFontTx/>
              <a:buAutoNum type="arabicPeriod" startAt="8"/>
            </a:pPr>
            <a:r>
              <a:rPr lang="en-US" sz="2000" b="1" dirty="0" smtClean="0"/>
              <a:t>  Approval </a:t>
            </a:r>
            <a:r>
              <a:rPr lang="en-US" sz="2000" b="1" dirty="0"/>
              <a:t>of communique and close of </a:t>
            </a:r>
            <a:r>
              <a:rPr lang="en-US" sz="2000" b="1" dirty="0" smtClean="0"/>
              <a:t>meeting</a:t>
            </a:r>
          </a:p>
          <a:p>
            <a:pPr marL="342900" indent="-342900">
              <a:buFontTx/>
              <a:buAutoNum type="arabicPeriod" startAt="8"/>
            </a:pPr>
            <a:endParaRPr lang="en-US" sz="2000" b="1" i="1" dirty="0"/>
          </a:p>
          <a:p>
            <a:r>
              <a:rPr lang="en-US" sz="2000" b="1" i="1" dirty="0" smtClean="0"/>
              <a:t>						Close of meeting: 16h00</a:t>
            </a: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407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FEA23B-34B0-48FD-AF25-57120BB82336}"/>
</file>

<file path=customXml/itemProps2.xml><?xml version="1.0" encoding="utf-8"?>
<ds:datastoreItem xmlns:ds="http://schemas.openxmlformats.org/officeDocument/2006/customXml" ds:itemID="{0367548F-1EF5-4741-AFA6-D22FA1DC9030}"/>
</file>

<file path=customXml/itemProps3.xml><?xml version="1.0" encoding="utf-8"?>
<ds:datastoreItem xmlns:ds="http://schemas.openxmlformats.org/officeDocument/2006/customXml" ds:itemID="{4B28117E-9926-4C3D-919E-4106E7304EEE}"/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21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Author</cp:lastModifiedBy>
  <cp:revision>17</cp:revision>
  <dcterms:created xsi:type="dcterms:W3CDTF">2017-11-30T15:43:56Z</dcterms:created>
  <dcterms:modified xsi:type="dcterms:W3CDTF">2018-09-08T12:33:12Z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