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9"/>
    <a:srgbClr val="007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831A1-4081-4D96-9FB5-3F8A5D71E278}" v="13" dt="2021-12-07T07:48:50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86" autoAdjust="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yne Restivo" userId="282307bd-acc9-497b-8942-bd4f20928e29" providerId="ADAL" clId="{62A831A1-4081-4D96-9FB5-3F8A5D71E278}"/>
    <pc:docChg chg="modSld">
      <pc:chgData name="Charlyne Restivo" userId="282307bd-acc9-497b-8942-bd4f20928e29" providerId="ADAL" clId="{62A831A1-4081-4D96-9FB5-3F8A5D71E278}" dt="2021-12-05T10:00:27.994" v="16" actId="108"/>
      <pc:docMkLst>
        <pc:docMk/>
      </pc:docMkLst>
      <pc:sldChg chg="modSp">
        <pc:chgData name="Charlyne Restivo" userId="282307bd-acc9-497b-8942-bd4f20928e29" providerId="ADAL" clId="{62A831A1-4081-4D96-9FB5-3F8A5D71E278}" dt="2021-12-05T10:00:09.198" v="14" actId="207"/>
        <pc:sldMkLst>
          <pc:docMk/>
          <pc:sldMk cId="2895990249" sldId="256"/>
        </pc:sldMkLst>
        <pc:spChg chg="mod">
          <ac:chgData name="Charlyne Restivo" userId="282307bd-acc9-497b-8942-bd4f20928e29" providerId="ADAL" clId="{62A831A1-4081-4D96-9FB5-3F8A5D71E278}" dt="2021-12-05T10:00:09.198" v="14" actId="207"/>
          <ac:spMkLst>
            <pc:docMk/>
            <pc:sldMk cId="2895990249" sldId="256"/>
            <ac:spMk id="3" creationId="{00000000-0000-0000-0000-000000000000}"/>
          </ac:spMkLst>
        </pc:spChg>
      </pc:sldChg>
      <pc:sldChg chg="modSp">
        <pc:chgData name="Charlyne Restivo" userId="282307bd-acc9-497b-8942-bd4f20928e29" providerId="ADAL" clId="{62A831A1-4081-4D96-9FB5-3F8A5D71E278}" dt="2021-12-05T10:00:24.584" v="15" actId="108"/>
        <pc:sldMkLst>
          <pc:docMk/>
          <pc:sldMk cId="3253547988" sldId="257"/>
        </pc:sldMkLst>
        <pc:spChg chg="mod">
          <ac:chgData name="Charlyne Restivo" userId="282307bd-acc9-497b-8942-bd4f20928e29" providerId="ADAL" clId="{62A831A1-4081-4D96-9FB5-3F8A5D71E278}" dt="2021-12-05T10:00:24.584" v="15" actId="108"/>
          <ac:spMkLst>
            <pc:docMk/>
            <pc:sldMk cId="3253547988" sldId="257"/>
            <ac:spMk id="3" creationId="{00000000-0000-0000-0000-000000000000}"/>
          </ac:spMkLst>
        </pc:spChg>
        <pc:spChg chg="mod">
          <ac:chgData name="Charlyne Restivo" userId="282307bd-acc9-497b-8942-bd4f20928e29" providerId="ADAL" clId="{62A831A1-4081-4D96-9FB5-3F8A5D71E278}" dt="2021-12-05T09:59:29.340" v="13" actId="207"/>
          <ac:spMkLst>
            <pc:docMk/>
            <pc:sldMk cId="3253547988" sldId="257"/>
            <ac:spMk id="6" creationId="{00000000-0000-0000-0000-000000000000}"/>
          </ac:spMkLst>
        </pc:spChg>
        <pc:spChg chg="mod">
          <ac:chgData name="Charlyne Restivo" userId="282307bd-acc9-497b-8942-bd4f20928e29" providerId="ADAL" clId="{62A831A1-4081-4D96-9FB5-3F8A5D71E278}" dt="2021-12-05T09:58:28.211" v="5" actId="20577"/>
          <ac:spMkLst>
            <pc:docMk/>
            <pc:sldMk cId="3253547988" sldId="257"/>
            <ac:spMk id="7" creationId="{75D9F185-9585-4F33-82F0-3081CDEAAED6}"/>
          </ac:spMkLst>
        </pc:spChg>
      </pc:sldChg>
      <pc:sldChg chg="modSp">
        <pc:chgData name="Charlyne Restivo" userId="282307bd-acc9-497b-8942-bd4f20928e29" providerId="ADAL" clId="{62A831A1-4081-4D96-9FB5-3F8A5D71E278}" dt="2021-12-05T10:00:27.994" v="16" actId="108"/>
        <pc:sldMkLst>
          <pc:docMk/>
          <pc:sldMk cId="3983520988" sldId="259"/>
        </pc:sldMkLst>
        <pc:spChg chg="mod">
          <ac:chgData name="Charlyne Restivo" userId="282307bd-acc9-497b-8942-bd4f20928e29" providerId="ADAL" clId="{62A831A1-4081-4D96-9FB5-3F8A5D71E278}" dt="2021-12-05T10:00:27.994" v="16" actId="108"/>
          <ac:spMkLst>
            <pc:docMk/>
            <pc:sldMk cId="3983520988" sldId="259"/>
            <ac:spMk id="3" creationId="{00000000-0000-0000-0000-000000000000}"/>
          </ac:spMkLst>
        </pc:spChg>
      </pc:sldChg>
    </pc:docChg>
  </pc:docChgLst>
  <pc:docChgLst>
    <pc:chgData name="Restivo, Charlyne" userId="282307bd-acc9-497b-8942-bd4f20928e29" providerId="ADAL" clId="{62A831A1-4081-4D96-9FB5-3F8A5D71E278}"/>
    <pc:docChg chg="undo custSel addSld delSld modSld sldOrd">
      <pc:chgData name="Restivo, Charlyne" userId="282307bd-acc9-497b-8942-bd4f20928e29" providerId="ADAL" clId="{62A831A1-4081-4D96-9FB5-3F8A5D71E278}" dt="2021-12-07T07:48:51.846" v="66" actId="20577"/>
      <pc:docMkLst>
        <pc:docMk/>
      </pc:docMkLst>
      <pc:sldChg chg="addSp delSp modSp">
        <pc:chgData name="Restivo, Charlyne" userId="282307bd-acc9-497b-8942-bd4f20928e29" providerId="ADAL" clId="{62A831A1-4081-4D96-9FB5-3F8A5D71E278}" dt="2021-12-05T16:16:45.738" v="42" actId="20578"/>
        <pc:sldMkLst>
          <pc:docMk/>
          <pc:sldMk cId="2895990249" sldId="256"/>
        </pc:sldMkLst>
        <pc:spChg chg="mod">
          <ac:chgData name="Restivo, Charlyne" userId="282307bd-acc9-497b-8942-bd4f20928e29" providerId="ADAL" clId="{62A831A1-4081-4D96-9FB5-3F8A5D71E278}" dt="2021-12-05T16:16:45.738" v="42" actId="20578"/>
          <ac:spMkLst>
            <pc:docMk/>
            <pc:sldMk cId="2895990249" sldId="256"/>
            <ac:spMk id="6" creationId="{00000000-0000-0000-0000-000000000000}"/>
          </ac:spMkLst>
        </pc:spChg>
        <pc:picChg chg="add del mod">
          <ac:chgData name="Restivo, Charlyne" userId="282307bd-acc9-497b-8942-bd4f20928e29" providerId="ADAL" clId="{62A831A1-4081-4D96-9FB5-3F8A5D71E278}" dt="2021-12-05T15:40:12.729" v="17" actId="478"/>
          <ac:picMkLst>
            <pc:docMk/>
            <pc:sldMk cId="2895990249" sldId="256"/>
            <ac:picMk id="7" creationId="{291A8969-D22B-4F91-9E8F-53E822192A0C}"/>
          </ac:picMkLst>
        </pc:picChg>
        <pc:picChg chg="del">
          <ac:chgData name="Restivo, Charlyne" userId="282307bd-acc9-497b-8942-bd4f20928e29" providerId="ADAL" clId="{62A831A1-4081-4D96-9FB5-3F8A5D71E278}" dt="2021-12-05T15:39:38.841" v="0" actId="478"/>
          <ac:picMkLst>
            <pc:docMk/>
            <pc:sldMk cId="2895990249" sldId="256"/>
            <ac:picMk id="8" creationId="{187E144F-F6AC-4560-8052-5DC6E9C3D434}"/>
          </ac:picMkLst>
        </pc:picChg>
        <pc:picChg chg="add">
          <ac:chgData name="Restivo, Charlyne" userId="282307bd-acc9-497b-8942-bd4f20928e29" providerId="ADAL" clId="{62A831A1-4081-4D96-9FB5-3F8A5D71E278}" dt="2021-12-05T15:40:13.959" v="18"/>
          <ac:picMkLst>
            <pc:docMk/>
            <pc:sldMk cId="2895990249" sldId="256"/>
            <ac:picMk id="9" creationId="{D05DC154-3492-439E-8B88-BD874C65247A}"/>
          </ac:picMkLst>
        </pc:picChg>
      </pc:sldChg>
      <pc:sldChg chg="addSp delSp modSp">
        <pc:chgData name="Restivo, Charlyne" userId="282307bd-acc9-497b-8942-bd4f20928e29" providerId="ADAL" clId="{62A831A1-4081-4D96-9FB5-3F8A5D71E278}" dt="2021-12-07T07:48:51.846" v="66" actId="20577"/>
        <pc:sldMkLst>
          <pc:docMk/>
          <pc:sldMk cId="3253547988" sldId="257"/>
        </pc:sldMkLst>
        <pc:spChg chg="mod">
          <ac:chgData name="Restivo, Charlyne" userId="282307bd-acc9-497b-8942-bd4f20928e29" providerId="ADAL" clId="{62A831A1-4081-4D96-9FB5-3F8A5D71E278}" dt="2021-12-07T07:48:51.846" v="66" actId="20577"/>
          <ac:spMkLst>
            <pc:docMk/>
            <pc:sldMk cId="3253547988" sldId="257"/>
            <ac:spMk id="6" creationId="{00000000-0000-0000-0000-000000000000}"/>
          </ac:spMkLst>
        </pc:spChg>
        <pc:picChg chg="del">
          <ac:chgData name="Restivo, Charlyne" userId="282307bd-acc9-497b-8942-bd4f20928e29" providerId="ADAL" clId="{62A831A1-4081-4D96-9FB5-3F8A5D71E278}" dt="2021-12-05T15:39:58.232" v="11" actId="478"/>
          <ac:picMkLst>
            <pc:docMk/>
            <pc:sldMk cId="3253547988" sldId="257"/>
            <ac:picMk id="2" creationId="{856303C8-6859-43A9-8A46-735750E50B58}"/>
          </ac:picMkLst>
        </pc:picChg>
        <pc:picChg chg="add mod">
          <ac:chgData name="Restivo, Charlyne" userId="282307bd-acc9-497b-8942-bd4f20928e29" providerId="ADAL" clId="{62A831A1-4081-4D96-9FB5-3F8A5D71E278}" dt="2021-12-05T15:40:03.688" v="14" actId="1076"/>
          <ac:picMkLst>
            <pc:docMk/>
            <pc:sldMk cId="3253547988" sldId="257"/>
            <ac:picMk id="8" creationId="{3BDEAC82-D6C1-4182-A91F-E827E1DD817F}"/>
          </ac:picMkLst>
        </pc:picChg>
      </pc:sldChg>
      <pc:sldChg chg="addSp delSp modSp">
        <pc:chgData name="Restivo, Charlyne" userId="282307bd-acc9-497b-8942-bd4f20928e29" providerId="ADAL" clId="{62A831A1-4081-4D96-9FB5-3F8A5D71E278}" dt="2021-12-06T14:18:13.518" v="64" actId="20577"/>
        <pc:sldMkLst>
          <pc:docMk/>
          <pc:sldMk cId="3983520988" sldId="259"/>
        </pc:sldMkLst>
        <pc:spChg chg="mod">
          <ac:chgData name="Restivo, Charlyne" userId="282307bd-acc9-497b-8942-bd4f20928e29" providerId="ADAL" clId="{62A831A1-4081-4D96-9FB5-3F8A5D71E278}" dt="2021-12-06T14:18:13.518" v="64" actId="20577"/>
          <ac:spMkLst>
            <pc:docMk/>
            <pc:sldMk cId="3983520988" sldId="259"/>
            <ac:spMk id="6" creationId="{00000000-0000-0000-0000-000000000000}"/>
          </ac:spMkLst>
        </pc:spChg>
        <pc:picChg chg="del mod">
          <ac:chgData name="Restivo, Charlyne" userId="282307bd-acc9-497b-8942-bd4f20928e29" providerId="ADAL" clId="{62A831A1-4081-4D96-9FB5-3F8A5D71E278}" dt="2021-12-05T15:40:16.251" v="20" actId="478"/>
          <ac:picMkLst>
            <pc:docMk/>
            <pc:sldMk cId="3983520988" sldId="259"/>
            <ac:picMk id="2" creationId="{856303C8-6859-43A9-8A46-735750E50B58}"/>
          </ac:picMkLst>
        </pc:picChg>
        <pc:picChg chg="add">
          <ac:chgData name="Restivo, Charlyne" userId="282307bd-acc9-497b-8942-bd4f20928e29" providerId="ADAL" clId="{62A831A1-4081-4D96-9FB5-3F8A5D71E278}" dt="2021-12-05T15:40:17.739" v="21"/>
          <ac:picMkLst>
            <pc:docMk/>
            <pc:sldMk cId="3983520988" sldId="259"/>
            <ac:picMk id="8" creationId="{75F0E05A-2299-49EC-B90C-DD72402DC0E4}"/>
          </ac:picMkLst>
        </pc:picChg>
      </pc:sldChg>
      <pc:sldChg chg="new del">
        <pc:chgData name="Restivo, Charlyne" userId="282307bd-acc9-497b-8942-bd4f20928e29" providerId="ADAL" clId="{62A831A1-4081-4D96-9FB5-3F8A5D71E278}" dt="2021-12-06T10:30:39.121" v="44" actId="680"/>
        <pc:sldMkLst>
          <pc:docMk/>
          <pc:sldMk cId="600535529" sldId="260"/>
        </pc:sldMkLst>
      </pc:sldChg>
      <pc:sldChg chg="addSp delSp modSp add del ord">
        <pc:chgData name="Restivo, Charlyne" userId="282307bd-acc9-497b-8942-bd4f20928e29" providerId="ADAL" clId="{62A831A1-4081-4D96-9FB5-3F8A5D71E278}" dt="2021-12-06T10:31:03.176" v="54" actId="2890"/>
        <pc:sldMkLst>
          <pc:docMk/>
          <pc:sldMk cId="2655758925" sldId="260"/>
        </pc:sldMkLst>
        <pc:spChg chg="add del">
          <ac:chgData name="Restivo, Charlyne" userId="282307bd-acc9-497b-8942-bd4f20928e29" providerId="ADAL" clId="{62A831A1-4081-4D96-9FB5-3F8A5D71E278}" dt="2021-12-06T10:31:00.617" v="50" actId="478"/>
          <ac:spMkLst>
            <pc:docMk/>
            <pc:sldMk cId="2655758925" sldId="260"/>
            <ac:spMk id="2" creationId="{1E35F92F-437B-46EB-9F1C-9D12BCE145AC}"/>
          </ac:spMkLst>
        </pc:spChg>
        <pc:spChg chg="add del mod">
          <ac:chgData name="Restivo, Charlyne" userId="282307bd-acc9-497b-8942-bd4f20928e29" providerId="ADAL" clId="{62A831A1-4081-4D96-9FB5-3F8A5D71E278}" dt="2021-12-06T10:31:01.520" v="52" actId="6549"/>
          <ac:spMkLst>
            <pc:docMk/>
            <pc:sldMk cId="2655758925" sldId="260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FCD9A-9334-4463-BB21-628C9BFF7A3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49E4-A675-46EA-8102-23D3F9CD6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7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8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3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03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9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9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4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4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7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88BC-7F5B-4C4F-B279-54AF0FAD40BF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104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rgbClr val="007DB9"/>
                </a:solidFill>
              </a:rPr>
              <a:t>CxO MEETING AGENDA</a:t>
            </a:r>
            <a:br>
              <a:rPr lang="en-US" sz="2700" b="1" dirty="0">
                <a:solidFill>
                  <a:srgbClr val="007DB9"/>
                </a:solidFill>
              </a:rPr>
            </a:br>
            <a:endParaRPr lang="en-GB" sz="2700" b="1" dirty="0">
              <a:solidFill>
                <a:srgbClr val="007DB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9241" y="1703658"/>
            <a:ext cx="10839305" cy="49552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Opening Remarks and Welcome                                                                                 </a:t>
            </a:r>
            <a:r>
              <a:rPr lang="en-US" i="1" dirty="0"/>
              <a:t>15:00-15:10 (10min)</a:t>
            </a:r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Adoption of Agenda</a:t>
            </a:r>
          </a:p>
          <a:p>
            <a:r>
              <a:rPr lang="en-US" b="1" dirty="0"/>
              <a:t>			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b="1" dirty="0"/>
              <a:t>Executive Briefings </a:t>
            </a:r>
            <a:r>
              <a:rPr lang="en-US" dirty="0"/>
              <a:t>				                                        </a:t>
            </a:r>
            <a:r>
              <a:rPr lang="en-US" i="1" dirty="0"/>
              <a:t>15:10-15:20 (10min)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cs typeface="Calibri"/>
              </a:rPr>
              <a:t>WTSA-2020: Updates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cs typeface="Calibri"/>
              </a:rPr>
              <a:t>Outcomes from previous </a:t>
            </a:r>
            <a:r>
              <a:rPr lang="en-US" dirty="0" err="1">
                <a:cs typeface="Calibri"/>
              </a:rPr>
              <a:t>CxO</a:t>
            </a:r>
            <a:r>
              <a:rPr lang="en-US" dirty="0">
                <a:cs typeface="Calibri"/>
              </a:rPr>
              <a:t> meeting</a:t>
            </a:r>
            <a:endParaRPr dirty="0"/>
          </a:p>
          <a:p>
            <a:endParaRPr lang="en-US" sz="1600" b="1" dirty="0"/>
          </a:p>
          <a:p>
            <a:pPr marL="342900" indent="-342900">
              <a:buFont typeface="+mj-lt"/>
              <a:buAutoNum type="arabicPeriod" startAt="4"/>
            </a:pPr>
            <a:r>
              <a:rPr lang="en-US" b="1" dirty="0"/>
              <a:t>Theme: 5G						                      </a:t>
            </a:r>
            <a:r>
              <a:rPr lang="en-US" i="1" dirty="0"/>
              <a:t>15:20-16:20 (60min)</a:t>
            </a:r>
            <a:endParaRPr lang="en-US" i="1" dirty="0">
              <a:cs typeface="Calibri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Building 5G Network to Accelerate Monetization (du) </a:t>
            </a:r>
            <a:endParaRPr lang="en-GB" dirty="0">
              <a:cs typeface="Calibri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cs typeface="Calibri"/>
              </a:rPr>
              <a:t>Monetarizing 5G/role of private networks – “5G Big Inversion” (Nokia Bell Labs)</a:t>
            </a:r>
            <a:endParaRPr lang="en-US" b="1" i="1" baseline="30000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cs typeface="Calibri"/>
              </a:rPr>
              <a:t>Network sharing (China Telecom)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cs typeface="Calibri"/>
              </a:rPr>
              <a:t>5G Empowering Digital Transformation (ZTE)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Update on LCA &amp; LiFi (pureLiFi)</a:t>
            </a:r>
          </a:p>
          <a:p>
            <a:pPr marL="800100" lvl="1" indent="-342900">
              <a:buFontTx/>
              <a:buAutoNum type="arabicPeriod"/>
            </a:pPr>
            <a:r>
              <a:rPr lang="en-GB" dirty="0">
                <a:cs typeface="Calibri"/>
              </a:rPr>
              <a:t>Open RAN (Etisalat)	</a:t>
            </a:r>
            <a:r>
              <a:rPr lang="en-GB" sz="1600" dirty="0"/>
              <a:t>		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/>
          </a:p>
          <a:p>
            <a:pPr lvl="1"/>
            <a:endParaRPr lang="en-US" sz="1600" dirty="0"/>
          </a:p>
          <a:p>
            <a:endParaRPr lang="en-US" sz="16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35F92F-437B-46EB-9F1C-9D12BCE145AC}"/>
              </a:ext>
            </a:extLst>
          </p:cNvPr>
          <p:cNvSpPr/>
          <p:nvPr/>
        </p:nvSpPr>
        <p:spPr>
          <a:xfrm>
            <a:off x="0" y="1280583"/>
            <a:ext cx="12192000" cy="237672"/>
          </a:xfrm>
          <a:prstGeom prst="rect">
            <a:avLst/>
          </a:prstGeom>
          <a:solidFill>
            <a:srgbClr val="007DB9"/>
          </a:solidFill>
          <a:ln>
            <a:solidFill>
              <a:srgbClr val="007C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/>
              <a:t>                         Welcome coffee 							           14:30</a:t>
            </a:r>
            <a:endParaRPr lang="en-GB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5DC154-3492-439E-8B88-BD874C6524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9627" y="239591"/>
            <a:ext cx="2044477" cy="83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9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104" y="16824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rgbClr val="007DB9"/>
                </a:solidFill>
              </a:rPr>
              <a:t>CxO MEETING AGENDA</a:t>
            </a:r>
            <a:br>
              <a:rPr lang="en-US" sz="2700" b="1" dirty="0">
                <a:solidFill>
                  <a:schemeClr val="tx2"/>
                </a:solidFill>
              </a:rPr>
            </a:br>
            <a:endParaRPr lang="en-GB" sz="27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3133" y="1232891"/>
            <a:ext cx="10525861" cy="44935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endParaRPr lang="en-GB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GB" b="1" dirty="0">
                <a:solidFill>
                  <a:prstClr val="black"/>
                </a:solidFill>
                <a:cs typeface="Calibri"/>
              </a:rPr>
              <a:t>Theme: ICT Energy Efficiency and Carbon Reduction Requirements</a:t>
            </a:r>
            <a:r>
              <a:rPr lang="en-GB" dirty="0">
                <a:solidFill>
                  <a:prstClr val="black"/>
                </a:solidFill>
                <a:cs typeface="Calibri"/>
              </a:rPr>
              <a:t>		</a:t>
            </a:r>
            <a:r>
              <a:rPr lang="en-GB" i="1" dirty="0">
                <a:solidFill>
                  <a:prstClr val="black"/>
                </a:solidFill>
                <a:cs typeface="Calibri"/>
              </a:rPr>
              <a:t>16:20-16:30 (10min)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solidFill>
                  <a:prstClr val="black"/>
                </a:solidFill>
                <a:cs typeface="Calibri"/>
              </a:rPr>
              <a:t>Green Networks (Orange)</a:t>
            </a:r>
          </a:p>
          <a:p>
            <a:pPr lvl="1"/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endParaRPr lang="en-GB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GB" b="1" dirty="0">
                <a:solidFill>
                  <a:prstClr val="black"/>
                </a:solidFill>
              </a:rPr>
              <a:t>Theme: AI, ML and Academia Involvement in the ICT Sector</a:t>
            </a:r>
            <a:r>
              <a:rPr lang="en-GB" dirty="0">
                <a:solidFill>
                  <a:prstClr val="black"/>
                </a:solidFill>
              </a:rPr>
              <a:t>			</a:t>
            </a:r>
            <a:r>
              <a:rPr lang="en-GB" i="1" dirty="0">
                <a:solidFill>
                  <a:prstClr val="black"/>
                </a:solidFill>
              </a:rPr>
              <a:t>17:00-17:30 (30min)</a:t>
            </a:r>
            <a:endParaRPr lang="en-GB" i="1" dirty="0">
              <a:solidFill>
                <a:srgbClr val="000000"/>
              </a:solidFill>
              <a:cs typeface="Calibri"/>
            </a:endParaRPr>
          </a:p>
          <a:p>
            <a:pPr marL="800100" lvl="1" indent="-342900">
              <a:buAutoNum type="arabicPeriod"/>
            </a:pPr>
            <a:r>
              <a:rPr lang="en-GB" dirty="0">
                <a:solidFill>
                  <a:srgbClr val="000000"/>
                </a:solidFill>
                <a:cs typeface="Calibri"/>
              </a:rPr>
              <a:t>AI &amp; ML as future game changers in MENA (du)</a:t>
            </a:r>
            <a:endParaRPr lang="en-GB" dirty="0">
              <a:cs typeface="Calibri"/>
            </a:endParaRPr>
          </a:p>
          <a:p>
            <a:pPr marL="800100" lvl="1" indent="-342900">
              <a:buAutoNum type="arabicPeriod" startAt="2"/>
            </a:pPr>
            <a:r>
              <a:rPr lang="en-GB" dirty="0">
                <a:solidFill>
                  <a:srgbClr val="000000"/>
                </a:solidFill>
                <a:cs typeface="Calibri"/>
              </a:rPr>
              <a:t>AI &amp; Multimedia (Huawei)</a:t>
            </a:r>
          </a:p>
          <a:p>
            <a:pPr marL="800100" lvl="1" indent="-342900">
              <a:buAutoNum type="arabicPeriod" startAt="2"/>
            </a:pPr>
            <a:r>
              <a:rPr lang="en-GB" dirty="0">
                <a:solidFill>
                  <a:srgbClr val="000000"/>
                </a:solidFill>
                <a:cs typeface="Calibri"/>
              </a:rPr>
              <a:t>AI and Road Safety (</a:t>
            </a:r>
            <a:r>
              <a:rPr lang="en-GB" dirty="0"/>
              <a:t>Autonomous Drivers Alliance</a:t>
            </a:r>
            <a:r>
              <a:rPr lang="en-GB" dirty="0">
                <a:solidFill>
                  <a:srgbClr val="000000"/>
                </a:solidFill>
                <a:cs typeface="Calibri"/>
              </a:rPr>
              <a:t>)</a:t>
            </a:r>
            <a:endParaRPr lang="en-GB" sz="1600" dirty="0"/>
          </a:p>
          <a:p>
            <a:endParaRPr lang="en-US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b="1" dirty="0">
                <a:solidFill>
                  <a:prstClr val="black"/>
                </a:solidFill>
              </a:rPr>
              <a:t>Theme: ICT Supply Chain							</a:t>
            </a:r>
            <a:r>
              <a:rPr lang="en-US" i="1" dirty="0">
                <a:solidFill>
                  <a:prstClr val="black"/>
                </a:solidFill>
              </a:rPr>
              <a:t>17:30-18:00 (30</a:t>
            </a:r>
            <a:r>
              <a:rPr lang="en-US" i="1" dirty="0"/>
              <a:t>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cs typeface="Calibri"/>
              </a:rPr>
              <a:t>SCS 9001 Supply Chain Security Standard – (TIA)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cs typeface="Calibri"/>
              </a:rPr>
              <a:t>Threat Intelligence Informed Supply Chain Security (Sama Partners)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cs typeface="Calibri"/>
              </a:rPr>
              <a:t>5G Supply Chain Standard – (ATIS)</a:t>
            </a:r>
            <a:endParaRPr lang="en-US" sz="1600" dirty="0"/>
          </a:p>
          <a:p>
            <a:endParaRPr lang="en-US" sz="1600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9F185-9585-4F33-82F0-3081CDEAAED6}"/>
              </a:ext>
            </a:extLst>
          </p:cNvPr>
          <p:cNvSpPr/>
          <p:nvPr/>
        </p:nvSpPr>
        <p:spPr>
          <a:xfrm>
            <a:off x="0" y="2367727"/>
            <a:ext cx="12192000" cy="237673"/>
          </a:xfrm>
          <a:prstGeom prst="rect">
            <a:avLst/>
          </a:prstGeom>
          <a:solidFill>
            <a:srgbClr val="007DB9"/>
          </a:solidFill>
          <a:ln>
            <a:solidFill>
              <a:srgbClr val="007C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                             </a:t>
            </a:r>
          </a:p>
          <a:p>
            <a:endParaRPr lang="en-US" i="1" dirty="0"/>
          </a:p>
          <a:p>
            <a:r>
              <a:rPr lang="en-US" i="1" dirty="0"/>
              <a:t>                        </a:t>
            </a:r>
            <a:r>
              <a:rPr lang="en-GB" sz="1600" i="1" dirty="0"/>
              <a:t>Coffee Break and Group Photo                                                                                                            	16:30-17:00 (30min)</a:t>
            </a:r>
          </a:p>
          <a:p>
            <a:r>
              <a:rPr lang="en-GB" dirty="0"/>
              <a:t>=</a:t>
            </a: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DEAC82-D6C1-4182-A91F-E827E1DD81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9627" y="239591"/>
            <a:ext cx="2044477" cy="83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104" y="16824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rgbClr val="007DB9"/>
                </a:solidFill>
              </a:rPr>
              <a:t>CxO MEETING AGENDA</a:t>
            </a:r>
            <a:br>
              <a:rPr lang="en-US" sz="2700" b="1" dirty="0">
                <a:solidFill>
                  <a:schemeClr val="tx2"/>
                </a:solidFill>
              </a:rPr>
            </a:br>
            <a:endParaRPr lang="en-GB" sz="27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495" y="1536779"/>
            <a:ext cx="10839240" cy="36009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endParaRPr lang="en-GB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b="1" dirty="0">
                <a:solidFill>
                  <a:prstClr val="black"/>
                </a:solidFill>
              </a:rPr>
              <a:t>Theme: Network Performance</a:t>
            </a:r>
            <a:r>
              <a:rPr lang="en-US" dirty="0">
                <a:solidFill>
                  <a:prstClr val="black"/>
                </a:solidFill>
              </a:rPr>
              <a:t>						</a:t>
            </a:r>
            <a:r>
              <a:rPr lang="en-US" i="1" dirty="0">
                <a:solidFill>
                  <a:prstClr val="black"/>
                </a:solidFill>
              </a:rPr>
              <a:t>18:00-18:10 (10min)</a:t>
            </a:r>
            <a:r>
              <a:rPr lang="en-US" i="1" dirty="0">
                <a:solidFill>
                  <a:schemeClr val="bg1"/>
                </a:solidFill>
              </a:rPr>
              <a:t>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Network Performance in Global Comparison (Umlaut)</a:t>
            </a:r>
            <a:r>
              <a:rPr lang="en-GB" sz="1600" dirty="0"/>
              <a:t>	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b="1" dirty="0">
                <a:solidFill>
                  <a:prstClr val="black"/>
                </a:solidFill>
              </a:rPr>
              <a:t>Theme: Advice from Industry CxOs to TSB Director on:				</a:t>
            </a:r>
            <a:r>
              <a:rPr lang="en-US" dirty="0">
                <a:solidFill>
                  <a:prstClr val="black"/>
                </a:solidFill>
              </a:rPr>
              <a:t>18:10-18:30 </a:t>
            </a:r>
            <a:r>
              <a:rPr lang="en-US" i="1" dirty="0">
                <a:solidFill>
                  <a:prstClr val="black"/>
                </a:solidFill>
              </a:rPr>
              <a:t>(20min)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ITU-T Study Group structure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Requirements for standard development processes, particularly ITU-T processes during and after         COVID-19 pandemic</a:t>
            </a:r>
          </a:p>
          <a:p>
            <a:pPr marL="342900" lvl="0" indent="-342900">
              <a:buAutoNum type="arabicPeriod" startAt="9"/>
            </a:pPr>
            <a:endParaRPr lang="en-US" dirty="0">
              <a:solidFill>
                <a:prstClr val="black"/>
              </a:solidFill>
              <a:cs typeface="Calibri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GB" b="1" dirty="0">
                <a:solidFill>
                  <a:prstClr val="black"/>
                </a:solidFill>
                <a:cs typeface="Calibri"/>
              </a:rPr>
              <a:t>Adoption of Communiqué and Closing </a:t>
            </a:r>
            <a:r>
              <a:rPr lang="en-GB" dirty="0">
                <a:solidFill>
                  <a:prstClr val="black"/>
                </a:solidFill>
                <a:cs typeface="Calibri"/>
              </a:rPr>
              <a:t> 					18:30-19:00 </a:t>
            </a:r>
            <a:r>
              <a:rPr lang="en-GB" i="1" dirty="0">
                <a:solidFill>
                  <a:prstClr val="black"/>
                </a:solidFill>
                <a:cs typeface="Calibri"/>
              </a:rPr>
              <a:t>(30min)</a:t>
            </a:r>
          </a:p>
          <a:p>
            <a:pPr marL="342900" indent="-342900">
              <a:buFont typeface="+mj-lt"/>
              <a:buAutoNum type="arabicPeriod" startAt="9"/>
            </a:pPr>
            <a:endParaRPr lang="en-GB" sz="1600" dirty="0">
              <a:solidFill>
                <a:prstClr val="black"/>
              </a:solidFill>
              <a:cs typeface="Calibri"/>
            </a:endParaRPr>
          </a:p>
          <a:p>
            <a:endParaRPr lang="en-US" sz="1600" dirty="0"/>
          </a:p>
          <a:p>
            <a:endParaRPr lang="en-US" sz="1600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2F6688-3566-4B12-AE01-CB8AFC23F380}"/>
              </a:ext>
            </a:extLst>
          </p:cNvPr>
          <p:cNvSpPr/>
          <p:nvPr/>
        </p:nvSpPr>
        <p:spPr>
          <a:xfrm>
            <a:off x="0" y="4697362"/>
            <a:ext cx="12192000" cy="250722"/>
          </a:xfrm>
          <a:prstGeom prst="rect">
            <a:avLst/>
          </a:prstGeom>
          <a:solidFill>
            <a:srgbClr val="007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	</a:t>
            </a:r>
            <a:r>
              <a:rPr lang="en-US" i="1" dirty="0"/>
              <a:t>Dinner at Karam Restaurant							 19:00-21:00</a:t>
            </a:r>
            <a:endParaRPr lang="en-GB" i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F0E05A-2299-49EC-B90C-DD72402DC0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9627" y="239591"/>
            <a:ext cx="2044477" cy="83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2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1F2BCDC71C84BAC2A4329D7776EB3" ma:contentTypeVersion="2" ma:contentTypeDescription="Create a new document." ma:contentTypeScope="" ma:versionID="22662d7cfc8d727ae3ff5ffb2ab7c412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7669a0de88b2ae686171c3652f8df146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A401F8B-4F24-4F96-A0B1-BD9DE0BC57B4}"/>
</file>

<file path=customXml/itemProps2.xml><?xml version="1.0" encoding="utf-8"?>
<ds:datastoreItem xmlns:ds="http://schemas.openxmlformats.org/officeDocument/2006/customXml" ds:itemID="{0367548F-1EF5-4741-AFA6-D22FA1DC9030}"/>
</file>

<file path=customXml/itemProps3.xml><?xml version="1.0" encoding="utf-8"?>
<ds:datastoreItem xmlns:ds="http://schemas.openxmlformats.org/officeDocument/2006/customXml" ds:itemID="{4B28117E-9926-4C3D-919E-4106E7304EEE}"/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49</Words>
  <Application>Microsoft Office PowerPoint</Application>
  <PresentationFormat>Widescreen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CR, ITU/TSB</cp:lastModifiedBy>
  <cp:revision>121</cp:revision>
  <dcterms:created xsi:type="dcterms:W3CDTF">2017-11-30T15:43:56Z</dcterms:created>
  <dcterms:modified xsi:type="dcterms:W3CDTF">2021-12-07T07:48:59Z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0x010100D8E1F2BCDC71C84BAC2A4329D7776EB3</vt:lpwstr>
  </property>
</Properties>
</file>