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ud, Olivia" initials="BO" lastIdx="2" clrIdx="0">
    <p:extLst>
      <p:ext uri="{19B8F6BF-5375-455C-9EA6-DF929625EA0E}">
        <p15:presenceInfo xmlns:p15="http://schemas.microsoft.com/office/powerpoint/2012/main" userId="S::olivia.braud@itu.int::14c1cc7b-882b-40c1-808d-f5508c385a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.aspx" TargetMode="External"/><Relationship Id="rId3" Type="http://schemas.openxmlformats.org/officeDocument/2006/relationships/hyperlink" Target="https://www.itu.int/en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zh/ITU-T/Pages/default.aspx" TargetMode="External"/><Relationship Id="rId4" Type="http://schemas.openxmlformats.org/officeDocument/2006/relationships/hyperlink" Target="https://www.itu.int/ar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latin typeface="+mn-lt"/>
                <a:ea typeface="ＭＳ Ｐゴシック" pitchFamily="50" charset="-128"/>
              </a:rPr>
              <a:t>AMNT-20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Aperçu des outils informatiques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Comment accéder aux services?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documents et évènements </a:t>
            </a: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en-US" altLang="ja-JP" sz="5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sz="2800" dirty="0">
                <a:latin typeface="+mn-lt"/>
                <a:ea typeface="ＭＳ Ｐゴシック" pitchFamily="50" charset="-128"/>
              </a:rPr>
              <a:t>Bureau de la normalisation des télécommunications de l'UIT</a:t>
            </a:r>
            <a:r>
              <a:rPr lang="en-US" altLang="ja-JP" sz="6000" dirty="0">
                <a:latin typeface="+mn-lt"/>
                <a:ea typeface="ＭＳ Ｐゴシック" pitchFamily="50" charset="-128"/>
              </a:rPr>
              <a:t/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4"/>
            <a:ext cx="4314824" cy="988016"/>
          </a:xfrm>
        </p:spPr>
        <p:txBody>
          <a:bodyPr>
            <a:normAutofit lnSpcReduction="10000"/>
          </a:bodyPr>
          <a:lstStyle/>
          <a:p>
            <a:r>
              <a:rPr lang="fr-FR" sz="1200" dirty="0"/>
              <a:t>Moyen rapide de s'inscrire aux listes de diffusion de l'UIT</a:t>
            </a:r>
            <a:endParaRPr lang="en-GB" sz="1200" dirty="0"/>
          </a:p>
          <a:p>
            <a:r>
              <a:rPr lang="fr-FR" sz="1200" dirty="0"/>
              <a:t>Faciliter la recherche des listes de diffusion (sensibilité accrue).</a:t>
            </a:r>
          </a:p>
          <a:p>
            <a:r>
              <a:rPr lang="fr-FR" sz="1200" dirty="0"/>
              <a:t>L'utilisateur peut gérer ses abonnements aux listes de diffusion et voir l'état d'avancement des demandes.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Listes de diffusion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https://www.itu.int/myworkspace/a/my-workspace/mails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329283" y="5029373"/>
            <a:ext cx="33202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accent3"/>
                </a:solidFill>
              </a:rPr>
              <a:t>Listes de diffusion proposées en fonction des préférences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Réunions électroniques de </a:t>
            </a:r>
            <a:r>
              <a:rPr lang="fr-FR" sz="5400" b="1" dirty="0" smtClean="0"/>
              <a:t>l'UIT-T (ITU-T </a:t>
            </a:r>
            <a:r>
              <a:rPr lang="fr-FR" sz="5400" b="1" dirty="0" err="1" smtClean="0"/>
              <a:t>E-meetings</a:t>
            </a:r>
            <a:r>
              <a:rPr lang="fr-FR" sz="5400" b="1" dirty="0" smtClean="0"/>
              <a:t>)</a:t>
            </a:r>
            <a:endParaRPr lang="fr-FR" sz="5400" b="1" dirty="0"/>
          </a:p>
          <a:p>
            <a:pPr marL="0" indent="0" algn="ctr" fontAlgn="base">
              <a:buNone/>
            </a:pPr>
            <a:r>
              <a:rPr lang="fr-FR" sz="4400" dirty="0"/>
              <a:t>L’UIT-T entièrement virtuel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r>
              <a:rPr lang="fr-FR" sz="1200" dirty="0"/>
              <a:t>Solution à code source ouvert intégrée (BigBlueButton)</a:t>
            </a:r>
          </a:p>
          <a:p>
            <a:r>
              <a:rPr lang="fr-FR" sz="1200" dirty="0"/>
              <a:t>Partage réel des signaux audio, vidéo, diapositives,</a:t>
            </a:r>
            <a:r>
              <a:rPr lang="en-US" sz="1200" dirty="0"/>
              <a:t> </a:t>
            </a:r>
            <a:r>
              <a:rPr lang="fr-FR" sz="1200" dirty="0"/>
              <a:t>de discussion et d'écrans</a:t>
            </a:r>
          </a:p>
          <a:p>
            <a:r>
              <a:rPr lang="fr-FR" sz="1200" dirty="0"/>
              <a:t>Application Web et mobile</a:t>
            </a:r>
          </a:p>
          <a:p>
            <a:r>
              <a:rPr lang="fr-FR" sz="1200" dirty="0"/>
              <a:t>Flexible et évolutif</a:t>
            </a: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Réunions électroniques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https://www.itu.int/myworkspace/./my-workspace/remote_ participation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Communauté d'experts de l'UIT-T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5400" dirty="0"/>
              <a:t>Se connecter aux autres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Communauté d'experts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495830"/>
          </a:xfrm>
        </p:spPr>
        <p:txBody>
          <a:bodyPr>
            <a:normAutofit/>
          </a:bodyPr>
          <a:lstStyle/>
          <a:p>
            <a:r>
              <a:rPr lang="fr-FR" sz="1200" dirty="0"/>
              <a:t>Affichage des données de compte de l’UIT et base de données du programme de travail de l’UIT-T</a:t>
            </a:r>
          </a:p>
          <a:p>
            <a:r>
              <a:rPr lang="fr-FR" sz="1200" dirty="0"/>
              <a:t>Accès au profil complet  de l’expert UIT-T</a:t>
            </a:r>
          </a:p>
          <a:p>
            <a:r>
              <a:rPr lang="fr-FR" sz="1200" dirty="0"/>
              <a:t>Communication en temps réel entre les membres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https://www.itu.int/myworkspace/./my-workspace/community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Evènements de </a:t>
            </a:r>
            <a:r>
              <a:rPr lang="fr-FR" sz="5400" b="1" dirty="0" smtClean="0"/>
              <a:t>l'UIT-T</a:t>
            </a:r>
            <a:br>
              <a:rPr lang="fr-FR" sz="5400" b="1" dirty="0" smtClean="0"/>
            </a:br>
            <a:r>
              <a:rPr lang="fr-FR" sz="5400" b="1" dirty="0" smtClean="0"/>
              <a:t>(ITU-T Events)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4400" dirty="0"/>
              <a:t>Quand, où, En ligne, sur place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3478957" cy="1226303"/>
          </a:xfrm>
        </p:spPr>
        <p:txBody>
          <a:bodyPr>
            <a:normAutofit/>
          </a:bodyPr>
          <a:lstStyle/>
          <a:p>
            <a:r>
              <a:rPr lang="fr-FR" sz="1200" dirty="0"/>
              <a:t>Aperçu du calendrier des évènements de l'UIT</a:t>
            </a:r>
          </a:p>
          <a:p>
            <a:r>
              <a:rPr lang="fr-FR" sz="1200" dirty="0"/>
              <a:t>Personnalisable par type d'événement</a:t>
            </a:r>
          </a:p>
          <a:p>
            <a:r>
              <a:rPr lang="fr-FR" sz="1200" dirty="0"/>
              <a:t>Accès direct à l’inscription aux événements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Calendrier des manifestations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5"/>
              </a:rPr>
              <a:t>https://www.itu.int/myworkspace/A/my-workspace/allevent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MyEvents</a:t>
            </a:r>
            <a:r>
              <a:rPr lang="fr-FR" sz="2400" b="1" baseline="30000" dirty="0">
                <a:solidFill>
                  <a:srgbClr val="FF0000"/>
                </a:solidFill>
              </a:rPr>
              <a:t>NOUVEAU</a:t>
            </a:r>
            <a:r>
              <a:rPr lang="fr-FR" sz="2400" b="1" dirty="0"/>
              <a:t>– Réunions et contacts en réseau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094098"/>
          </a:xfrm>
        </p:spPr>
        <p:txBody>
          <a:bodyPr>
            <a:normAutofit/>
          </a:bodyPr>
          <a:lstStyle/>
          <a:p>
            <a:r>
              <a:rPr lang="fr-FR" sz="1200" dirty="0"/>
              <a:t>Accès direct aux participants</a:t>
            </a:r>
          </a:p>
          <a:p>
            <a:r>
              <a:rPr lang="fr-FR" sz="1200" dirty="0"/>
              <a:t>Mise en relation</a:t>
            </a:r>
          </a:p>
          <a:p>
            <a:r>
              <a:rPr lang="fr-FR" sz="1200" dirty="0"/>
              <a:t>Agenda en direct</a:t>
            </a:r>
          </a:p>
          <a:p>
            <a:r>
              <a:rPr lang="fr-FR" sz="1200" dirty="0"/>
              <a:t>Notification en temps réel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2"/>
              </a:rPr>
              <a:t>https://www.itu.int/myworkspace/./my-workspace/myevents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r>
              <a:rPr lang="fr-FR" sz="1200" dirty="0"/>
              <a:t>Accès rapide à différents documents et thèmes</a:t>
            </a:r>
          </a:p>
          <a:p>
            <a:r>
              <a:rPr lang="fr-FR" sz="1200" dirty="0"/>
              <a:t>Accès facilité au site associé ou au téléchargement du document</a:t>
            </a:r>
          </a:p>
          <a:p>
            <a:r>
              <a:rPr lang="fr-FR" sz="1200" dirty="0"/>
              <a:t>Possibilité de mettre des documents en favoris</a:t>
            </a:r>
          </a:p>
          <a:p>
            <a:pPr marL="0" indent="0">
              <a:buNone/>
            </a:pPr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Manifestations et documents proposés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https://www.itu.int/myworkspace/a/my-workspace/documents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Le Cloud de </a:t>
            </a:r>
            <a:r>
              <a:rPr lang="fr-FR" sz="5400" b="1" dirty="0" smtClean="0"/>
              <a:t>l’UIT-T</a:t>
            </a:r>
            <a:br>
              <a:rPr lang="fr-FR" sz="5400" b="1" dirty="0" smtClean="0"/>
            </a:br>
            <a:r>
              <a:rPr lang="fr-FR" sz="5400" b="1" dirty="0" smtClean="0"/>
              <a:t>(ITU-T Cloud)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65150"/>
            <a:ext cx="8788400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Le Secteur de la normalisation des télécommunications de l'UIT a mis au point une série d'outils informatiques visant à permettre, faciliter et assister la participation aux travaux de l'UIT-T.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Cette année étant celle de l'AMNT-20, nous pensons qu'il est d’autant plus nécessaire de présenter cet aperçu. Les travaux préparatoires dans les régions progressent.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Compte tenu de l'épidémie mondiale Covid-19, le Bureau entend s’adresser à tous et invite chacun à participer aux travaux et à utiliser les outils informatiques mis à disposition.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fr-FR" sz="2400" dirty="0"/>
              <a:t>Merci.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170316"/>
          </a:xfrm>
        </p:spPr>
        <p:txBody>
          <a:bodyPr>
            <a:normAutofit/>
          </a:bodyPr>
          <a:lstStyle/>
          <a:p>
            <a:r>
              <a:rPr lang="fr-FR" sz="1200" dirty="0"/>
              <a:t>Solution à code source ouvert intégré (</a:t>
            </a:r>
            <a:r>
              <a:rPr lang="fr-FR" sz="1200" dirty="0" err="1"/>
              <a:t>NextCloud</a:t>
            </a:r>
            <a:r>
              <a:rPr lang="fr-FR" sz="1200" dirty="0"/>
              <a:t>).</a:t>
            </a:r>
          </a:p>
          <a:p>
            <a:r>
              <a:rPr lang="fr-FR" sz="1200" dirty="0"/>
              <a:t>Solution de stockage et partage de fichiers dans le Cloud</a:t>
            </a:r>
          </a:p>
          <a:p>
            <a:r>
              <a:rPr lang="fr-FR" sz="1200" dirty="0"/>
              <a:t>Hébergement dans les locaux de l'UIT</a:t>
            </a:r>
          </a:p>
          <a:p>
            <a:r>
              <a:rPr lang="fr-FR" sz="1200" dirty="0"/>
              <a:t>Application web et mobile</a:t>
            </a:r>
          </a:p>
          <a:p>
            <a:r>
              <a:rPr lang="fr-FR" sz="1200" dirty="0"/>
              <a:t>Intégrée avec le système d'authentification de l’UIT</a:t>
            </a:r>
          </a:p>
          <a:p>
            <a:r>
              <a:rPr lang="fr-FR" sz="1200" dirty="0"/>
              <a:t>10 GB par utilisateur</a:t>
            </a:r>
          </a:p>
          <a:p>
            <a:r>
              <a:rPr lang="fr-FR" sz="1200" dirty="0"/>
              <a:t>Avec chiffrement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Partage et stockage de fichiers dans le nuage de l'UIT-T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https://tsbnu.itu.int/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7246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Cette présentation est le fruit d'un grand travail d'équipe des développeurs et du personnel compétent du Bureau de la normalisation des télécommunications de l'UIT.</a:t>
            </a:r>
          </a:p>
          <a:p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toute question ou si vous avez </a:t>
            </a:r>
            <a:r>
              <a:rPr lang="fr-FR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FR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besoin </a:t>
            </a:r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d’aide, veuillez en référer à:</a:t>
            </a:r>
            <a:endParaRPr lang="en-GB" sz="2000" b="1" dirty="0"/>
          </a:p>
          <a:p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200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Contacts </a:t>
            </a:r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supplémentaires:</a:t>
            </a:r>
            <a: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Castano</a:t>
            </a:r>
            <a: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TSB IT Applications Développement</a:t>
            </a:r>
            <a:r>
              <a:rPr lang="fr-CH" i="1" dirty="0"/>
              <a:t/>
            </a:r>
            <a:br>
              <a:rPr lang="fr-CH" i="1" dirty="0"/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Tél: +41 22 730 6224</a:t>
            </a:r>
          </a:p>
          <a:p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COLLIS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Quels outils informatiques pour vous assister dans votre travail avec nous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5150"/>
            <a:ext cx="8661400" cy="4610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ITU </a:t>
            </a:r>
            <a:r>
              <a:rPr lang="fr-FR" sz="2400" b="1" dirty="0" err="1" smtClean="0"/>
              <a:t>Myworkspace</a:t>
            </a:r>
            <a:r>
              <a:rPr lang="fr-FR" sz="2400" b="1" dirty="0" smtClean="0"/>
              <a:t> </a:t>
            </a:r>
            <a:r>
              <a:rPr lang="fr-FR" sz="2400" b="1" dirty="0"/>
              <a:t>- </a:t>
            </a:r>
            <a:r>
              <a:rPr lang="fr-FR" sz="2400" dirty="0"/>
              <a:t>Comment accéder en permanence aux travaux de l'UIT-T: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ITU Translate -</a:t>
            </a:r>
            <a:r>
              <a:rPr lang="fr-FR" sz="2400" dirty="0" smtClean="0"/>
              <a:t> </a:t>
            </a:r>
            <a:r>
              <a:rPr lang="fr-FR" sz="2400" dirty="0"/>
              <a:t>Comment lire les documents dans l'une des six langues officielles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Liste de diffusion de l'UIT-T - </a:t>
            </a:r>
            <a:r>
              <a:rPr lang="fr-FR" sz="2400" dirty="0"/>
              <a:t>Réception des informations les plus récentes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Réunions électroniques de l'UIT-T - </a:t>
            </a:r>
            <a:r>
              <a:rPr lang="fr-FR" sz="2400" dirty="0"/>
              <a:t>Réunions virtuelles de l'UIT-T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Communauté d'experts de l'UIT-T – </a:t>
            </a:r>
            <a:r>
              <a:rPr lang="en-US" sz="2400" dirty="0"/>
              <a:t>Se connecter avec les </a:t>
            </a:r>
            <a:r>
              <a:rPr lang="en-US" sz="2400" dirty="0" err="1"/>
              <a:t>autres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Evènements de l'UIT et de l'UIT-T</a:t>
            </a:r>
            <a:r>
              <a:rPr lang="fr-FR" sz="2400" dirty="0"/>
              <a:t> </a:t>
            </a:r>
            <a:r>
              <a:rPr lang="fr-FR" sz="2400" b="1" dirty="0"/>
              <a:t>- </a:t>
            </a:r>
            <a:r>
              <a:rPr lang="fr-FR" sz="2400" dirty="0"/>
              <a:t>sur place et en ligne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 smtClean="0"/>
              <a:t>ITU-T Cloud</a:t>
            </a:r>
            <a:r>
              <a:rPr lang="fr-FR" sz="2400" dirty="0" smtClean="0"/>
              <a:t>– </a:t>
            </a:r>
            <a:r>
              <a:rPr lang="fr-FR" sz="2400" dirty="0"/>
              <a:t>stockage des fichiers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 err="1" smtClean="0"/>
              <a:t>My</a:t>
            </a:r>
            <a:r>
              <a:rPr lang="fr-FR" sz="5400" b="1" dirty="0" err="1"/>
              <a:t>w</a:t>
            </a:r>
            <a:r>
              <a:rPr lang="fr-FR" sz="5400" b="1" dirty="0" err="1" smtClean="0"/>
              <a:t>orkspace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33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Accès à l'espace de travail </a:t>
            </a:r>
            <a:r>
              <a:rPr lang="fr-FR" sz="2400" b="1" dirty="0" err="1" smtClean="0"/>
              <a:t>Myworkspace</a:t>
            </a:r>
            <a:r>
              <a:rPr lang="fr-FR" sz="2400" b="1" dirty="0" smtClean="0"/>
              <a:t> ITU-T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accessible depuis la page d'accueil de l'UIT-T:</a:t>
            </a:r>
          </a:p>
          <a:p>
            <a:pPr marL="0" indent="0">
              <a:buNone/>
            </a:pPr>
            <a:r>
              <a:rPr lang="fr-FR" sz="1500" dirty="0">
                <a:hlinkClick r:id="rId4"/>
              </a:rPr>
              <a:t>itu.int/</a:t>
            </a:r>
            <a:r>
              <a:rPr lang="fr-FR" sz="1500" dirty="0" err="1">
                <a:hlinkClick r:id="rId4"/>
              </a:rPr>
              <a:t>itu-t</a:t>
            </a:r>
            <a:endParaRPr lang="en-US" sz="1500" dirty="0"/>
          </a:p>
          <a:p>
            <a:r>
              <a:rPr lang="en-US" sz="1200" dirty="0"/>
              <a:t>Avec </a:t>
            </a:r>
            <a:r>
              <a:rPr lang="en-US" sz="1200" dirty="0" err="1"/>
              <a:t>votre</a:t>
            </a:r>
            <a:r>
              <a:rPr lang="en-US" sz="1200" dirty="0"/>
              <a:t> </a:t>
            </a:r>
            <a:r>
              <a:rPr lang="en-US" sz="1200" dirty="0" err="1"/>
              <a:t>compte</a:t>
            </a:r>
            <a:r>
              <a:rPr lang="en-US" sz="1200" dirty="0"/>
              <a:t> UIT</a:t>
            </a:r>
            <a:endParaRPr lang="en-GB" sz="825" dirty="0"/>
          </a:p>
          <a:p>
            <a:endParaRPr lang="en-GB" sz="12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8" y="1634664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Myworkspace</a:t>
            </a:r>
            <a:r>
              <a:rPr lang="fr-FR" sz="2400" b="1" dirty="0" smtClean="0"/>
              <a:t> – </a:t>
            </a:r>
            <a:r>
              <a:rPr lang="fr-FR" sz="2400" b="1" dirty="0"/>
              <a:t>Application mobile et bureau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 smtClean="0"/>
              <a:t>ITU Translate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3600" dirty="0"/>
              <a:t>Comment peut-on lire les documents dans </a:t>
            </a:r>
            <a:r>
              <a:rPr lang="fr-FR" sz="3600" dirty="0" smtClean="0"/>
              <a:t>l</a:t>
            </a:r>
            <a:r>
              <a:rPr lang="fr-FR" sz="3600" dirty="0" smtClean="0">
                <a:hlinkClick r:id="rId3"/>
              </a:rPr>
              <a:t>‘</a:t>
            </a:r>
            <a:r>
              <a:rPr lang="fr-FR" sz="3600" dirty="0" smtClean="0"/>
              <a:t>une </a:t>
            </a:r>
            <a:r>
              <a:rPr lang="fr-FR" sz="3600" dirty="0"/>
              <a:t>des six langues officielles?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AE" dirty="0">
                <a:hlinkClick r:id="rId4"/>
              </a:rPr>
              <a:t>عربي</a:t>
            </a:r>
            <a:r>
              <a:rPr lang="ar-AE" dirty="0"/>
              <a:t> </a:t>
            </a:r>
            <a:r>
              <a:rPr lang="en-US" dirty="0" smtClean="0"/>
              <a:t>  </a:t>
            </a:r>
            <a:r>
              <a:rPr lang="ja-JP" altLang="en-US" dirty="0">
                <a:hlinkClick r:id="rId5"/>
              </a:rPr>
              <a:t>中文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GB" dirty="0" smtClean="0">
                <a:hlinkClick r:id="rId3"/>
              </a:rPr>
              <a:t>English</a:t>
            </a:r>
            <a:r>
              <a:rPr lang="en-GB" dirty="0" smtClean="0"/>
              <a:t>  </a:t>
            </a:r>
            <a:r>
              <a:rPr lang="en-GB" u="sng" dirty="0" err="1" smtClean="0">
                <a:hlinkClick r:id="rId6"/>
              </a:rPr>
              <a:t>Español</a:t>
            </a:r>
            <a:r>
              <a:rPr lang="en-GB" dirty="0" smtClean="0"/>
              <a:t>  </a:t>
            </a:r>
            <a:r>
              <a:rPr lang="en-GB" u="sng" dirty="0" err="1" smtClean="0">
                <a:hlinkClick r:id="rId7"/>
              </a:rPr>
              <a:t>Français</a:t>
            </a:r>
            <a:r>
              <a:rPr lang="en-GB" dirty="0" smtClean="0"/>
              <a:t>  </a:t>
            </a:r>
            <a:r>
              <a:rPr lang="az-Cyrl-AZ" dirty="0" smtClean="0">
                <a:hlinkClick r:id="rId8"/>
              </a:rPr>
              <a:t>Русский</a:t>
            </a:r>
            <a:endParaRPr lang="az-Cyrl-AZ" dirty="0"/>
          </a:p>
          <a:p>
            <a:pPr marL="0" indent="0" algn="ctr" fontAlgn="base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4"/>
            <a:ext cx="3899761" cy="2593368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/>
            <a:r>
              <a:rPr lang="fr-FR" sz="1200" dirty="0"/>
              <a:t>Intégrée avec une solution à code source ouvert basée sur un réseau neural</a:t>
            </a:r>
            <a:endParaRPr lang="en-US" dirty="0"/>
          </a:p>
          <a:p>
            <a:pPr marL="170974" indent="-170974"/>
            <a:r>
              <a:rPr lang="fr-FR" sz="1200" dirty="0"/>
              <a:t>Formation exclusivement sur les documents de l'UIT en six langues</a:t>
            </a:r>
          </a:p>
          <a:p>
            <a:pPr marL="170974" indent="-170974"/>
            <a:r>
              <a:rPr lang="fr-FR" sz="1200" dirty="0"/>
              <a:t>Qualité et haute performance lors de la traduction des documents de l'UIT</a:t>
            </a:r>
          </a:p>
          <a:p>
            <a:pPr marL="170974" indent="-170974"/>
            <a:r>
              <a:rPr lang="fr-FR" sz="1200" dirty="0"/>
              <a:t>Les documents traduits conservent le format original du document original</a:t>
            </a:r>
          </a:p>
          <a:p>
            <a:pPr marL="170974" indent="-170974"/>
            <a:r>
              <a:rPr lang="fr-FR" sz="1200" dirty="0"/>
              <a:t>Formats pris en charge:</a:t>
            </a:r>
          </a:p>
          <a:p>
            <a:pPr marL="344329" lvl="1" indent="-172879"/>
            <a:r>
              <a:rPr lang="fr-FR" sz="900" dirty="0"/>
              <a:t>Docx (Production)</a:t>
            </a:r>
          </a:p>
          <a:p>
            <a:pPr marL="344329" lvl="1" indent="-172879"/>
            <a:r>
              <a:rPr lang="fr-FR" sz="900" dirty="0"/>
              <a:t>PPTX, PDF, XLSX (Beta)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ITU Translate - base </a:t>
            </a:r>
            <a:r>
              <a:rPr lang="fr-FR" sz="2400" b="1" dirty="0"/>
              <a:t>de l'apprentissage automatique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721250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https://www.itu.int/myworkspace/a/my-workspace/translate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60" y="1627078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Listes de diffusion de l'UIT-T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fr-FR" sz="4800" dirty="0"/>
              <a:t>Réception des informations les plus récentes dans votre boîte aux lettres</a:t>
            </a:r>
            <a:endParaRPr lang="en-US" sz="4800" b="1" dirty="0"/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6C7C4-F10D-46D5-A462-53E669AB3336}"/>
</file>

<file path=customXml/itemProps2.xml><?xml version="1.0" encoding="utf-8"?>
<ds:datastoreItem xmlns:ds="http://schemas.openxmlformats.org/officeDocument/2006/customXml" ds:itemID="{82637BED-EEFC-4337-A966-D98427852647}"/>
</file>

<file path=customXml/itemProps3.xml><?xml version="1.0" encoding="utf-8"?>
<ds:datastoreItem xmlns:ds="http://schemas.openxmlformats.org/officeDocument/2006/customXml" ds:itemID="{C1E549F7-E56D-43EE-A2DC-2465A88C019D}"/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784</Words>
  <Application>Microsoft Office PowerPoint</Application>
  <PresentationFormat>On-screen Show (4:3)</PresentationFormat>
  <Paragraphs>125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Open Sans Light (Headings)</vt:lpstr>
      <vt:lpstr>Roboto Black</vt:lpstr>
      <vt:lpstr>Source Sans Pro Light</vt:lpstr>
      <vt:lpstr>Wingdings</vt:lpstr>
      <vt:lpstr>Office Theme</vt:lpstr>
      <vt:lpstr>AMNT-20  Aperçu des outils informatiques Comment accéder aux services? documents et évènements   Bureau de la normalisation des télécommunications de l'UIT </vt:lpstr>
      <vt:lpstr>Introduction</vt:lpstr>
      <vt:lpstr>Quels outils informatiques pour vous assister dans votre travail avec nous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 - Overview of IT Tools </dc:title>
  <dc:creator>alexandra.gaspari@itu.int</dc:creator>
  <cp:lastModifiedBy>Gaspari, Alexandra</cp:lastModifiedBy>
  <cp:revision>44</cp:revision>
  <dcterms:created xsi:type="dcterms:W3CDTF">2014-09-01T15:38:30Z</dcterms:created>
  <dcterms:modified xsi:type="dcterms:W3CDTF">2020-04-07T12:35:48Z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