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  <p:sldMasterId id="2147483713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2763" r:id="rId7"/>
    <p:sldId id="2718" r:id="rId8"/>
    <p:sldId id="2777" r:id="rId9"/>
    <p:sldId id="2764" r:id="rId10"/>
    <p:sldId id="2776" r:id="rId11"/>
    <p:sldId id="2778" r:id="rId12"/>
    <p:sldId id="2773" r:id="rId13"/>
    <p:sldId id="2762" r:id="rId14"/>
    <p:sldId id="2772" r:id="rId15"/>
    <p:sldId id="2768" r:id="rId16"/>
    <p:sldId id="2769" r:id="rId17"/>
    <p:sldId id="2770" r:id="rId18"/>
    <p:sldId id="2771" r:id="rId19"/>
    <p:sldId id="2774" r:id="rId20"/>
    <p:sldId id="2775" r:id="rId21"/>
    <p:sldId id="26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C5E0B3"/>
    <a:srgbClr val="F4B083"/>
    <a:srgbClr val="00CD00"/>
    <a:srgbClr val="1E83C7"/>
    <a:srgbClr val="F7F7F7"/>
    <a:srgbClr val="00A3E0"/>
    <a:srgbClr val="F2F2F2"/>
    <a:srgbClr val="00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17A59-CB81-49AD-B908-FA00BF123AEF}" v="1" dt="2022-02-24T13:40:33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960" autoAdjust="0"/>
  </p:normalViewPr>
  <p:slideViewPr>
    <p:cSldViewPr snapToGrid="0">
      <p:cViewPr varScale="1">
        <p:scale>
          <a:sx n="99" d="100"/>
          <a:sy n="99" d="100"/>
        </p:scale>
        <p:origin x="1410" y="90"/>
      </p:cViewPr>
      <p:guideLst>
        <p:guide orient="horz" pos="777"/>
        <p:guide pos="415"/>
        <p:guide orient="horz" pos="2251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e, May Thi" userId="91476b3e-ff80-4373-af82-495022abae2e" providerId="ADAL" clId="{71CA893B-3684-4796-A4B4-A8615FB8180E}"/>
    <pc:docChg chg="custSel modSld">
      <pc:chgData name="Aye, May Thi" userId="91476b3e-ff80-4373-af82-495022abae2e" providerId="ADAL" clId="{71CA893B-3684-4796-A4B4-A8615FB8180E}" dt="2022-02-22T08:21:46.828" v="1" actId="478"/>
      <pc:docMkLst>
        <pc:docMk/>
      </pc:docMkLst>
      <pc:sldChg chg="delSp mod delAnim">
        <pc:chgData name="Aye, May Thi" userId="91476b3e-ff80-4373-af82-495022abae2e" providerId="ADAL" clId="{71CA893B-3684-4796-A4B4-A8615FB8180E}" dt="2022-02-22T08:21:46.828" v="1" actId="478"/>
        <pc:sldMkLst>
          <pc:docMk/>
          <pc:sldMk cId="506269559" sldId="2696"/>
        </pc:sldMkLst>
        <pc:spChg chg="del">
          <ac:chgData name="Aye, May Thi" userId="91476b3e-ff80-4373-af82-495022abae2e" providerId="ADAL" clId="{71CA893B-3684-4796-A4B4-A8615FB8180E}" dt="2022-02-22T08:21:46.828" v="1" actId="478"/>
          <ac:spMkLst>
            <pc:docMk/>
            <pc:sldMk cId="506269559" sldId="2696"/>
            <ac:spMk id="7" creationId="{D43D126E-E7AB-B94B-BD02-0EDE6D5891AB}"/>
          </ac:spMkLst>
        </pc:spChg>
        <pc:picChg chg="del">
          <ac:chgData name="Aye, May Thi" userId="91476b3e-ff80-4373-af82-495022abae2e" providerId="ADAL" clId="{71CA893B-3684-4796-A4B4-A8615FB8180E}" dt="2022-02-22T08:21:43.052" v="0" actId="478"/>
          <ac:picMkLst>
            <pc:docMk/>
            <pc:sldMk cId="506269559" sldId="2696"/>
            <ac:picMk id="6" creationId="{1F1BECEE-ABF5-4B4D-B1ED-5525DB245C1E}"/>
          </ac:picMkLst>
        </pc:picChg>
      </pc:sldChg>
    </pc:docChg>
  </pc:docChgLst>
  <pc:docChgLst>
    <pc:chgData name="Yoris Rojas, Erika Beatriz" userId="767ccbf3-039b-4e13-b015-2d3b8da42877" providerId="ADAL" clId="{C8043A8B-407D-4E40-990D-E7F0A1D0ABCF}"/>
    <pc:docChg chg="undo custSel modSld addMainMaster delMainMaster modMainMaster">
      <pc:chgData name="Yoris Rojas, Erika Beatriz" userId="767ccbf3-039b-4e13-b015-2d3b8da42877" providerId="ADAL" clId="{C8043A8B-407D-4E40-990D-E7F0A1D0ABCF}" dt="2022-02-24T15:19:42.515" v="30" actId="1076"/>
      <pc:docMkLst>
        <pc:docMk/>
      </pc:docMkLst>
      <pc:sldChg chg="modSp mod">
        <pc:chgData name="Yoris Rojas, Erika Beatriz" userId="767ccbf3-039b-4e13-b015-2d3b8da42877" providerId="ADAL" clId="{C8043A8B-407D-4E40-990D-E7F0A1D0ABCF}" dt="2022-02-24T15:19:42.515" v="30" actId="1076"/>
        <pc:sldMkLst>
          <pc:docMk/>
          <pc:sldMk cId="1871144532" sldId="2763"/>
        </pc:sldMkLst>
        <pc:spChg chg="mod">
          <ac:chgData name="Yoris Rojas, Erika Beatriz" userId="767ccbf3-039b-4e13-b015-2d3b8da42877" providerId="ADAL" clId="{C8043A8B-407D-4E40-990D-E7F0A1D0ABCF}" dt="2022-02-24T15:18:16.328" v="29" actId="1076"/>
          <ac:spMkLst>
            <pc:docMk/>
            <pc:sldMk cId="1871144532" sldId="2763"/>
            <ac:spMk id="11" creationId="{5DAE8A00-FEE2-449B-9885-C11EAA4A3998}"/>
          </ac:spMkLst>
        </pc:spChg>
        <pc:spChg chg="mod">
          <ac:chgData name="Yoris Rojas, Erika Beatriz" userId="767ccbf3-039b-4e13-b015-2d3b8da42877" providerId="ADAL" clId="{C8043A8B-407D-4E40-990D-E7F0A1D0ABCF}" dt="2022-02-24T14:15:04.268" v="3" actId="1076"/>
          <ac:spMkLst>
            <pc:docMk/>
            <pc:sldMk cId="1871144532" sldId="2763"/>
            <ac:spMk id="16" creationId="{C996D18D-38E2-D342-833A-DB52172556AF}"/>
          </ac:spMkLst>
        </pc:spChg>
        <pc:spChg chg="mod">
          <ac:chgData name="Yoris Rojas, Erika Beatriz" userId="767ccbf3-039b-4e13-b015-2d3b8da42877" providerId="ADAL" clId="{C8043A8B-407D-4E40-990D-E7F0A1D0ABCF}" dt="2022-02-24T15:19:42.515" v="30" actId="1076"/>
          <ac:spMkLst>
            <pc:docMk/>
            <pc:sldMk cId="1871144532" sldId="2763"/>
            <ac:spMk id="19" creationId="{74A6321C-3412-A44E-9217-BB9E0AA86864}"/>
          </ac:spMkLst>
        </pc:spChg>
        <pc:picChg chg="mod">
          <ac:chgData name="Yoris Rojas, Erika Beatriz" userId="767ccbf3-039b-4e13-b015-2d3b8da42877" providerId="ADAL" clId="{C8043A8B-407D-4E40-990D-E7F0A1D0ABCF}" dt="2022-02-24T14:16:14.937" v="27" actId="1076"/>
          <ac:picMkLst>
            <pc:docMk/>
            <pc:sldMk cId="1871144532" sldId="2763"/>
            <ac:picMk id="12" creationId="{CC191888-22E2-1144-9C40-FC40E1FC113E}"/>
          </ac:picMkLst>
        </pc:picChg>
      </pc:sldChg>
      <pc:sldMasterChg chg="new del mod addSldLayout delSldLayout">
        <pc:chgData name="Yoris Rojas, Erika Beatriz" userId="767ccbf3-039b-4e13-b015-2d3b8da42877" providerId="ADAL" clId="{C8043A8B-407D-4E40-990D-E7F0A1D0ABCF}" dt="2022-02-24T14:14:23.020" v="1" actId="6938"/>
        <pc:sldMasterMkLst>
          <pc:docMk/>
          <pc:sldMasterMk cId="96019333" sldId="2147483757"/>
        </pc:sldMasterMkLst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324658782" sldId="2147483758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687030573" sldId="2147483759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3945776797" sldId="2147483760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1366868963" sldId="2147483761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1954055836" sldId="2147483762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667125450" sldId="2147483763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103764168" sldId="2147483764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1089453566" sldId="2147483765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730478803" sldId="2147483766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1080107113" sldId="2147483767"/>
          </pc:sldLayoutMkLst>
        </pc:sldLayoutChg>
        <pc:sldLayoutChg chg="new del replId">
          <pc:chgData name="Yoris Rojas, Erika Beatriz" userId="767ccbf3-039b-4e13-b015-2d3b8da42877" providerId="ADAL" clId="{C8043A8B-407D-4E40-990D-E7F0A1D0ABCF}" dt="2022-02-24T14:14:23.020" v="1" actId="6938"/>
          <pc:sldLayoutMkLst>
            <pc:docMk/>
            <pc:sldMasterMk cId="96019333" sldId="2147483757"/>
            <pc:sldLayoutMk cId="3049471560" sldId="2147483768"/>
          </pc:sldLayoutMkLst>
        </pc:sldLayoutChg>
      </pc:sldMasterChg>
    </pc:docChg>
  </pc:docChgLst>
  <pc:docChgLst>
    <pc:chgData name="Andreev, Denis" userId="70c46b58-c90f-4040-b0ad-0a059b6dab85" providerId="ADAL" clId="{E6B0185C-8A92-4EB2-AA48-F604397D83BC}"/>
    <pc:docChg chg="undo redo custSel addSld delSld modSld sldOrd modMainMaster">
      <pc:chgData name="Andreev, Denis" userId="70c46b58-c90f-4040-b0ad-0a059b6dab85" providerId="ADAL" clId="{E6B0185C-8A92-4EB2-AA48-F604397D83BC}" dt="2022-02-11T13:12:07.354" v="5427" actId="20577"/>
      <pc:docMkLst>
        <pc:docMk/>
      </pc:docMkLst>
      <pc:sldChg chg="del">
        <pc:chgData name="Andreev, Denis" userId="70c46b58-c90f-4040-b0ad-0a059b6dab85" providerId="ADAL" clId="{E6B0185C-8A92-4EB2-AA48-F604397D83BC}" dt="2022-02-09T12:35:43.714" v="115" actId="47"/>
        <pc:sldMkLst>
          <pc:docMk/>
          <pc:sldMk cId="545802392" sldId="2717"/>
        </pc:sldMkLst>
      </pc:sldChg>
      <pc:sldChg chg="addSp delSp modSp mod delDesignElem">
        <pc:chgData name="Andreev, Denis" userId="70c46b58-c90f-4040-b0ad-0a059b6dab85" providerId="ADAL" clId="{E6B0185C-8A92-4EB2-AA48-F604397D83BC}" dt="2022-02-11T13:12:07.354" v="5427" actId="20577"/>
        <pc:sldMkLst>
          <pc:docMk/>
          <pc:sldMk cId="2736704101" sldId="2718"/>
        </pc:sldMkLst>
        <pc:spChg chg="add mod">
          <ac:chgData name="Andreev, Denis" userId="70c46b58-c90f-4040-b0ad-0a059b6dab85" providerId="ADAL" clId="{E6B0185C-8A92-4EB2-AA48-F604397D83BC}" dt="2022-02-11T13:11:49.316" v="5415" actId="120"/>
          <ac:spMkLst>
            <pc:docMk/>
            <pc:sldMk cId="2736704101" sldId="2718"/>
            <ac:spMk id="2" creationId="{36D61D20-1732-4C3C-8F40-A8049788526D}"/>
          </ac:spMkLst>
        </pc:spChg>
        <pc:spChg chg="mod">
          <ac:chgData name="Andreev, Denis" userId="70c46b58-c90f-4040-b0ad-0a059b6dab85" providerId="ADAL" clId="{E6B0185C-8A92-4EB2-AA48-F604397D83BC}" dt="2022-02-11T13:12:07.354" v="5427" actId="20577"/>
          <ac:spMkLst>
            <pc:docMk/>
            <pc:sldMk cId="2736704101" sldId="2718"/>
            <ac:spMk id="3" creationId="{1799E601-C7F5-4454-B55E-57AC97E735E3}"/>
          </ac:spMkLst>
        </pc:spChg>
        <pc:spChg chg="add mod">
          <ac:chgData name="Andreev, Denis" userId="70c46b58-c90f-4040-b0ad-0a059b6dab85" providerId="ADAL" clId="{E6B0185C-8A92-4EB2-AA48-F604397D83BC}" dt="2022-02-11T13:11:49.316" v="5415" actId="120"/>
          <ac:spMkLst>
            <pc:docMk/>
            <pc:sldMk cId="2736704101" sldId="2718"/>
            <ac:spMk id="4" creationId="{33D0D788-E9CF-4EFF-A0A8-FAFA405DAC9E}"/>
          </ac:spMkLst>
        </pc:spChg>
        <pc:spChg chg="del">
          <ac:chgData name="Andreev, Denis" userId="70c46b58-c90f-4040-b0ad-0a059b6dab85" providerId="ADAL" clId="{E6B0185C-8A92-4EB2-AA48-F604397D83BC}" dt="2022-02-09T12:36:19.330" v="133" actId="478"/>
          <ac:spMkLst>
            <pc:docMk/>
            <pc:sldMk cId="2736704101" sldId="2718"/>
            <ac:spMk id="9" creationId="{CCFF9673-F79E-4384-9825-3591ADA656DD}"/>
          </ac:spMkLst>
        </pc:spChg>
        <pc:spChg chg="del">
          <ac:chgData name="Andreev, Denis" userId="70c46b58-c90f-4040-b0ad-0a059b6dab85" providerId="ADAL" clId="{E6B0185C-8A92-4EB2-AA48-F604397D83BC}" dt="2022-02-09T17:55:43.167" v="3257"/>
          <ac:spMkLst>
            <pc:docMk/>
            <pc:sldMk cId="2736704101" sldId="2718"/>
            <ac:spMk id="10" creationId="{3346177D-ADC4-4968-B747-5CFCD390B5B9}"/>
          </ac:spMkLst>
        </pc:spChg>
        <pc:spChg chg="add mod">
          <ac:chgData name="Andreev, Denis" userId="70c46b58-c90f-4040-b0ad-0a059b6dab85" providerId="ADAL" clId="{E6B0185C-8A92-4EB2-AA48-F604397D83BC}" dt="2022-02-11T13:11:49.316" v="5415" actId="120"/>
          <ac:spMkLst>
            <pc:docMk/>
            <pc:sldMk cId="2736704101" sldId="2718"/>
            <ac:spMk id="11" creationId="{5418B9F0-F0E2-4F0E-A92C-CAE486745EAD}"/>
          </ac:spMkLst>
        </pc:spChg>
        <pc:spChg chg="del">
          <ac:chgData name="Andreev, Denis" userId="70c46b58-c90f-4040-b0ad-0a059b6dab85" providerId="ADAL" clId="{E6B0185C-8A92-4EB2-AA48-F604397D83BC}" dt="2022-02-09T17:55:43.167" v="3257"/>
          <ac:spMkLst>
            <pc:docMk/>
            <pc:sldMk cId="2736704101" sldId="2718"/>
            <ac:spMk id="12" creationId="{0844A943-BF79-4FEA-ABB1-3BD54D236606}"/>
          </ac:spMkLst>
        </pc:spChg>
        <pc:spChg chg="add mod">
          <ac:chgData name="Andreev, Denis" userId="70c46b58-c90f-4040-b0ad-0a059b6dab85" providerId="ADAL" clId="{E6B0185C-8A92-4EB2-AA48-F604397D83BC}" dt="2022-02-11T13:11:49.316" v="5415" actId="120"/>
          <ac:spMkLst>
            <pc:docMk/>
            <pc:sldMk cId="2736704101" sldId="2718"/>
            <ac:spMk id="13" creationId="{644E7A64-7C12-4D45-B5CD-7B675DD7A939}"/>
          </ac:spMkLst>
        </pc:spChg>
        <pc:spChg chg="del">
          <ac:chgData name="Andreev, Denis" userId="70c46b58-c90f-4040-b0ad-0a059b6dab85" providerId="ADAL" clId="{E6B0185C-8A92-4EB2-AA48-F604397D83BC}" dt="2022-02-09T17:55:43.167" v="3257"/>
          <ac:spMkLst>
            <pc:docMk/>
            <pc:sldMk cId="2736704101" sldId="2718"/>
            <ac:spMk id="14" creationId="{6437CC72-F4A8-4DC3-AFAB-D22C482C8100}"/>
          </ac:spMkLst>
        </pc:spChg>
        <pc:spChg chg="add mod">
          <ac:chgData name="Andreev, Denis" userId="70c46b58-c90f-4040-b0ad-0a059b6dab85" providerId="ADAL" clId="{E6B0185C-8A92-4EB2-AA48-F604397D83BC}" dt="2022-02-11T13:11:49.316" v="5415" actId="120"/>
          <ac:spMkLst>
            <pc:docMk/>
            <pc:sldMk cId="2736704101" sldId="2718"/>
            <ac:spMk id="15" creationId="{B42FC5F5-8704-496B-9CBA-B29E2CA47342}"/>
          </ac:spMkLst>
        </pc:spChg>
        <pc:spChg chg="add mod">
          <ac:chgData name="Andreev, Denis" userId="70c46b58-c90f-4040-b0ad-0a059b6dab85" providerId="ADAL" clId="{E6B0185C-8A92-4EB2-AA48-F604397D83BC}" dt="2022-02-11T13:11:49.316" v="5415" actId="120"/>
          <ac:spMkLst>
            <pc:docMk/>
            <pc:sldMk cId="2736704101" sldId="2718"/>
            <ac:spMk id="16" creationId="{95635998-984D-43AD-BB27-540ACF2302AA}"/>
          </ac:spMkLst>
        </pc:spChg>
        <pc:spChg chg="add del mod">
          <ac:chgData name="Andreev, Denis" userId="70c46b58-c90f-4040-b0ad-0a059b6dab85" providerId="ADAL" clId="{E6B0185C-8A92-4EB2-AA48-F604397D83BC}" dt="2022-02-09T12:38:13.699" v="149" actId="478"/>
          <ac:spMkLst>
            <pc:docMk/>
            <pc:sldMk cId="2736704101" sldId="2718"/>
            <ac:spMk id="17" creationId="{D720031C-98BA-4227-8B4B-B56AED5C8B42}"/>
          </ac:spMkLst>
        </pc:spChg>
        <pc:picChg chg="mod">
          <ac:chgData name="Andreev, Denis" userId="70c46b58-c90f-4040-b0ad-0a059b6dab85" providerId="ADAL" clId="{E6B0185C-8A92-4EB2-AA48-F604397D83BC}" dt="2022-02-09T12:38:43.045" v="177" actId="1076"/>
          <ac:picMkLst>
            <pc:docMk/>
            <pc:sldMk cId="2736704101" sldId="2718"/>
            <ac:picMk id="8" creationId="{698FE5B4-CD39-4848-8093-984F4DACFB90}"/>
          </ac:picMkLst>
        </pc:picChg>
      </pc:sldChg>
      <pc:sldChg chg="addSp delSp modSp del mod">
        <pc:chgData name="Andreev, Denis" userId="70c46b58-c90f-4040-b0ad-0a059b6dab85" providerId="ADAL" clId="{E6B0185C-8A92-4EB2-AA48-F604397D83BC}" dt="2022-02-09T13:17:15.626" v="1141" actId="47"/>
        <pc:sldMkLst>
          <pc:docMk/>
          <pc:sldMk cId="2607483259" sldId="2761"/>
        </pc:sldMkLst>
        <pc:spChg chg="del">
          <ac:chgData name="Andreev, Denis" userId="70c46b58-c90f-4040-b0ad-0a059b6dab85" providerId="ADAL" clId="{E6B0185C-8A92-4EB2-AA48-F604397D83BC}" dt="2022-02-09T12:43:45.042" v="312" actId="478"/>
          <ac:spMkLst>
            <pc:docMk/>
            <pc:sldMk cId="2607483259" sldId="2761"/>
            <ac:spMk id="3" creationId="{1799E601-C7F5-4454-B55E-57AC97E735E3}"/>
          </ac:spMkLst>
        </pc:spChg>
        <pc:spChg chg="del">
          <ac:chgData name="Andreev, Denis" userId="70c46b58-c90f-4040-b0ad-0a059b6dab85" providerId="ADAL" clId="{E6B0185C-8A92-4EB2-AA48-F604397D83BC}" dt="2022-02-09T12:44:02.274" v="337" actId="478"/>
          <ac:spMkLst>
            <pc:docMk/>
            <pc:sldMk cId="2607483259" sldId="2761"/>
            <ac:spMk id="9" creationId="{CCFF9673-F79E-4384-9825-3591ADA656DD}"/>
          </ac:spMkLst>
        </pc:spChg>
        <pc:spChg chg="add mod">
          <ac:chgData name="Andreev, Denis" userId="70c46b58-c90f-4040-b0ad-0a059b6dab85" providerId="ADAL" clId="{E6B0185C-8A92-4EB2-AA48-F604397D83BC}" dt="2022-02-09T12:55:05.158" v="606" actId="20577"/>
          <ac:spMkLst>
            <pc:docMk/>
            <pc:sldMk cId="2607483259" sldId="2761"/>
            <ac:spMk id="11" creationId="{BDA3D1ED-A799-4F4C-AB26-029183E9BB7D}"/>
          </ac:spMkLst>
        </pc:spChg>
        <pc:spChg chg="add mod">
          <ac:chgData name="Andreev, Denis" userId="70c46b58-c90f-4040-b0ad-0a059b6dab85" providerId="ADAL" clId="{E6B0185C-8A92-4EB2-AA48-F604397D83BC}" dt="2022-02-09T13:12:01.065" v="994" actId="6549"/>
          <ac:spMkLst>
            <pc:docMk/>
            <pc:sldMk cId="2607483259" sldId="2761"/>
            <ac:spMk id="13" creationId="{82A1B151-9E8E-4617-9613-B6D79189F276}"/>
          </ac:spMkLst>
        </pc:spChg>
        <pc:spChg chg="add del">
          <ac:chgData name="Andreev, Denis" userId="70c46b58-c90f-4040-b0ad-0a059b6dab85" providerId="ADAL" clId="{E6B0185C-8A92-4EB2-AA48-F604397D83BC}" dt="2022-02-09T12:58:10.520" v="671" actId="22"/>
          <ac:spMkLst>
            <pc:docMk/>
            <pc:sldMk cId="2607483259" sldId="2761"/>
            <ac:spMk id="15" creationId="{E47B9F42-B4AF-497A-8A27-5C9C0D69BFDD}"/>
          </ac:spMkLst>
        </pc:spChg>
      </pc:sldChg>
      <pc:sldChg chg="addSp delSp modSp mod delDesignElem">
        <pc:chgData name="Andreev, Denis" userId="70c46b58-c90f-4040-b0ad-0a059b6dab85" providerId="ADAL" clId="{E6B0185C-8A92-4EB2-AA48-F604397D83BC}" dt="2022-02-09T17:55:43.167" v="3257"/>
        <pc:sldMkLst>
          <pc:docMk/>
          <pc:sldMk cId="4069596808" sldId="2762"/>
        </pc:sldMkLst>
        <pc:spChg chg="add mod">
          <ac:chgData name="Andreev, Denis" userId="70c46b58-c90f-4040-b0ad-0a059b6dab85" providerId="ADAL" clId="{E6B0185C-8A92-4EB2-AA48-F604397D83BC}" dt="2022-02-09T15:26:29.221" v="1686" actId="20577"/>
          <ac:spMkLst>
            <pc:docMk/>
            <pc:sldMk cId="4069596808" sldId="2762"/>
            <ac:spMk id="2" creationId="{88892C40-2FD2-4A3E-A237-FE9B357B28A2}"/>
          </ac:spMkLst>
        </pc:spChg>
        <pc:spChg chg="mod">
          <ac:chgData name="Andreev, Denis" userId="70c46b58-c90f-4040-b0ad-0a059b6dab85" providerId="ADAL" clId="{E6B0185C-8A92-4EB2-AA48-F604397D83BC}" dt="2022-02-09T13:20:43.618" v="1194" actId="1076"/>
          <ac:spMkLst>
            <pc:docMk/>
            <pc:sldMk cId="4069596808" sldId="2762"/>
            <ac:spMk id="3" creationId="{1799E601-C7F5-4454-B55E-57AC97E735E3}"/>
          </ac:spMkLst>
        </pc:spChg>
        <pc:spChg chg="add del">
          <ac:chgData name="Andreev, Denis" userId="70c46b58-c90f-4040-b0ad-0a059b6dab85" providerId="ADAL" clId="{E6B0185C-8A92-4EB2-AA48-F604397D83BC}" dt="2022-02-09T13:21:41.870" v="1212" actId="478"/>
          <ac:spMkLst>
            <pc:docMk/>
            <pc:sldMk cId="4069596808" sldId="2762"/>
            <ac:spMk id="5" creationId="{E63641BD-0E73-473E-B277-9484A7E307B6}"/>
          </ac:spMkLst>
        </pc:spChg>
        <pc:spChg chg="add del mod">
          <ac:chgData name="Andreev, Denis" userId="70c46b58-c90f-4040-b0ad-0a059b6dab85" providerId="ADAL" clId="{E6B0185C-8A92-4EB2-AA48-F604397D83BC}" dt="2022-02-09T13:21:59.926" v="1215" actId="478"/>
          <ac:spMkLst>
            <pc:docMk/>
            <pc:sldMk cId="4069596808" sldId="2762"/>
            <ac:spMk id="6" creationId="{957859B1-CCC1-4BE0-A262-C24CE690B666}"/>
          </ac:spMkLst>
        </pc:spChg>
        <pc:spChg chg="add del mod">
          <ac:chgData name="Andreev, Denis" userId="70c46b58-c90f-4040-b0ad-0a059b6dab85" providerId="ADAL" clId="{E6B0185C-8A92-4EB2-AA48-F604397D83BC}" dt="2022-02-09T13:27:36.623" v="1348" actId="478"/>
          <ac:spMkLst>
            <pc:docMk/>
            <pc:sldMk cId="4069596808" sldId="2762"/>
            <ac:spMk id="7" creationId="{3ECDE484-6C48-4ADC-8452-CD8C309CFD84}"/>
          </ac:spMkLst>
        </pc:spChg>
        <pc:spChg chg="del">
          <ac:chgData name="Andreev, Denis" userId="70c46b58-c90f-4040-b0ad-0a059b6dab85" providerId="ADAL" clId="{E6B0185C-8A92-4EB2-AA48-F604397D83BC}" dt="2022-02-09T13:20:46.196" v="1195" actId="478"/>
          <ac:spMkLst>
            <pc:docMk/>
            <pc:sldMk cId="4069596808" sldId="2762"/>
            <ac:spMk id="9" creationId="{CCFF9673-F79E-4384-9825-3591ADA656DD}"/>
          </ac:spMkLst>
        </pc:spChg>
        <pc:spChg chg="del">
          <ac:chgData name="Andreev, Denis" userId="70c46b58-c90f-4040-b0ad-0a059b6dab85" providerId="ADAL" clId="{E6B0185C-8A92-4EB2-AA48-F604397D83BC}" dt="2022-02-09T17:55:43.167" v="3257"/>
          <ac:spMkLst>
            <pc:docMk/>
            <pc:sldMk cId="4069596808" sldId="2762"/>
            <ac:spMk id="10" creationId="{3346177D-ADC4-4968-B747-5CFCD390B5B9}"/>
          </ac:spMkLst>
        </pc:spChg>
        <pc:spChg chg="add del mod">
          <ac:chgData name="Andreev, Denis" userId="70c46b58-c90f-4040-b0ad-0a059b6dab85" providerId="ADAL" clId="{E6B0185C-8A92-4EB2-AA48-F604397D83BC}" dt="2022-02-09T13:27:36.623" v="1350"/>
          <ac:spMkLst>
            <pc:docMk/>
            <pc:sldMk cId="4069596808" sldId="2762"/>
            <ac:spMk id="11" creationId="{563996B9-474F-484C-AF01-4519052A0B2D}"/>
          </ac:spMkLst>
        </pc:spChg>
        <pc:spChg chg="del">
          <ac:chgData name="Andreev, Denis" userId="70c46b58-c90f-4040-b0ad-0a059b6dab85" providerId="ADAL" clId="{E6B0185C-8A92-4EB2-AA48-F604397D83BC}" dt="2022-02-09T17:55:43.167" v="3257"/>
          <ac:spMkLst>
            <pc:docMk/>
            <pc:sldMk cId="4069596808" sldId="2762"/>
            <ac:spMk id="12" creationId="{0844A943-BF79-4FEA-ABB1-3BD54D236606}"/>
          </ac:spMkLst>
        </pc:spChg>
        <pc:spChg chg="add mod">
          <ac:chgData name="Andreev, Denis" userId="70c46b58-c90f-4040-b0ad-0a059b6dab85" providerId="ADAL" clId="{E6B0185C-8A92-4EB2-AA48-F604397D83BC}" dt="2022-02-09T13:27:40.337" v="1351" actId="113"/>
          <ac:spMkLst>
            <pc:docMk/>
            <pc:sldMk cId="4069596808" sldId="2762"/>
            <ac:spMk id="13" creationId="{5E44F14D-6AA4-4D08-9819-C04E14E151C2}"/>
          </ac:spMkLst>
        </pc:spChg>
        <pc:spChg chg="del">
          <ac:chgData name="Andreev, Denis" userId="70c46b58-c90f-4040-b0ad-0a059b6dab85" providerId="ADAL" clId="{E6B0185C-8A92-4EB2-AA48-F604397D83BC}" dt="2022-02-09T17:55:43.167" v="3257"/>
          <ac:spMkLst>
            <pc:docMk/>
            <pc:sldMk cId="4069596808" sldId="2762"/>
            <ac:spMk id="14" creationId="{6437CC72-F4A8-4DC3-AFAB-D22C482C8100}"/>
          </ac:spMkLst>
        </pc:spChg>
        <pc:spChg chg="add mod">
          <ac:chgData name="Andreev, Denis" userId="70c46b58-c90f-4040-b0ad-0a059b6dab85" providerId="ADAL" clId="{E6B0185C-8A92-4EB2-AA48-F604397D83BC}" dt="2022-02-09T13:28:20.883" v="1405" actId="20577"/>
          <ac:spMkLst>
            <pc:docMk/>
            <pc:sldMk cId="4069596808" sldId="2762"/>
            <ac:spMk id="15" creationId="{88118C17-7C05-4A2E-A2C3-20534F748352}"/>
          </ac:spMkLst>
        </pc:spChg>
        <pc:spChg chg="add mod">
          <ac:chgData name="Andreev, Denis" userId="70c46b58-c90f-4040-b0ad-0a059b6dab85" providerId="ADAL" clId="{E6B0185C-8A92-4EB2-AA48-F604397D83BC}" dt="2022-02-09T15:23:23.255" v="1644" actId="1076"/>
          <ac:spMkLst>
            <pc:docMk/>
            <pc:sldMk cId="4069596808" sldId="2762"/>
            <ac:spMk id="16" creationId="{325FC074-C539-4F2E-B000-30D376E4AB7D}"/>
          </ac:spMkLst>
        </pc:spChg>
        <pc:spChg chg="add mod">
          <ac:chgData name="Andreev, Denis" userId="70c46b58-c90f-4040-b0ad-0a059b6dab85" providerId="ADAL" clId="{E6B0185C-8A92-4EB2-AA48-F604397D83BC}" dt="2022-02-09T13:30:29.466" v="1483" actId="1076"/>
          <ac:spMkLst>
            <pc:docMk/>
            <pc:sldMk cId="4069596808" sldId="2762"/>
            <ac:spMk id="17" creationId="{977908F4-5232-426F-8A78-72B1DAC1B727}"/>
          </ac:spMkLst>
        </pc:spChg>
        <pc:spChg chg="add mod">
          <ac:chgData name="Andreev, Denis" userId="70c46b58-c90f-4040-b0ad-0a059b6dab85" providerId="ADAL" clId="{E6B0185C-8A92-4EB2-AA48-F604397D83BC}" dt="2022-02-09T15:23:52.004" v="1648" actId="6549"/>
          <ac:spMkLst>
            <pc:docMk/>
            <pc:sldMk cId="4069596808" sldId="2762"/>
            <ac:spMk id="18" creationId="{51A3AC12-FE24-4E77-8A57-F2C9A3606B1C}"/>
          </ac:spMkLst>
        </pc:spChg>
        <pc:spChg chg="add mod">
          <ac:chgData name="Andreev, Denis" userId="70c46b58-c90f-4040-b0ad-0a059b6dab85" providerId="ADAL" clId="{E6B0185C-8A92-4EB2-AA48-F604397D83BC}" dt="2022-02-09T13:31:20.306" v="1527" actId="1076"/>
          <ac:spMkLst>
            <pc:docMk/>
            <pc:sldMk cId="4069596808" sldId="2762"/>
            <ac:spMk id="19" creationId="{3C588CF2-91EC-453C-9DB0-9B603133244E}"/>
          </ac:spMkLst>
        </pc:spChg>
        <pc:spChg chg="add mod">
          <ac:chgData name="Andreev, Denis" userId="70c46b58-c90f-4040-b0ad-0a059b6dab85" providerId="ADAL" clId="{E6B0185C-8A92-4EB2-AA48-F604397D83BC}" dt="2022-02-09T13:32:29.420" v="1569" actId="20577"/>
          <ac:spMkLst>
            <pc:docMk/>
            <pc:sldMk cId="4069596808" sldId="2762"/>
            <ac:spMk id="20" creationId="{0743E36C-9A13-47C6-99DE-916C53B42E7B}"/>
          </ac:spMkLst>
        </pc:spChg>
        <pc:spChg chg="add mod">
          <ac:chgData name="Andreev, Denis" userId="70c46b58-c90f-4040-b0ad-0a059b6dab85" providerId="ADAL" clId="{E6B0185C-8A92-4EB2-AA48-F604397D83BC}" dt="2022-02-09T13:33:00.204" v="1580" actId="6549"/>
          <ac:spMkLst>
            <pc:docMk/>
            <pc:sldMk cId="4069596808" sldId="2762"/>
            <ac:spMk id="21" creationId="{B34F60A2-3579-44CD-B566-11B6E077C740}"/>
          </ac:spMkLst>
        </pc:spChg>
        <pc:cxnChg chg="add mod">
          <ac:chgData name="Andreev, Denis" userId="70c46b58-c90f-4040-b0ad-0a059b6dab85" providerId="ADAL" clId="{E6B0185C-8A92-4EB2-AA48-F604397D83BC}" dt="2022-02-09T15:25:22.932" v="1665" actId="14100"/>
          <ac:cxnSpMkLst>
            <pc:docMk/>
            <pc:sldMk cId="4069596808" sldId="2762"/>
            <ac:cxnSpMk id="23" creationId="{C9C16B2C-DAB4-4FFA-9AAA-A8FAF7DFC76B}"/>
          </ac:cxnSpMkLst>
        </pc:cxnChg>
        <pc:cxnChg chg="add mod">
          <ac:chgData name="Andreev, Denis" userId="70c46b58-c90f-4040-b0ad-0a059b6dab85" providerId="ADAL" clId="{E6B0185C-8A92-4EB2-AA48-F604397D83BC}" dt="2022-02-09T15:25:20.483" v="1664" actId="14100"/>
          <ac:cxnSpMkLst>
            <pc:docMk/>
            <pc:sldMk cId="4069596808" sldId="2762"/>
            <ac:cxnSpMk id="24" creationId="{F8FD135D-8D9F-4C11-99AE-8956DF2E40E8}"/>
          </ac:cxnSpMkLst>
        </pc:cxnChg>
        <pc:cxnChg chg="add mod">
          <ac:chgData name="Andreev, Denis" userId="70c46b58-c90f-4040-b0ad-0a059b6dab85" providerId="ADAL" clId="{E6B0185C-8A92-4EB2-AA48-F604397D83BC}" dt="2022-02-09T15:26:03.676" v="1673" actId="14100"/>
          <ac:cxnSpMkLst>
            <pc:docMk/>
            <pc:sldMk cId="4069596808" sldId="2762"/>
            <ac:cxnSpMk id="26" creationId="{CDC7350A-CA58-457F-A524-AD00DE47A9A0}"/>
          </ac:cxnSpMkLst>
        </pc:cxnChg>
        <pc:cxnChg chg="add mod">
          <ac:chgData name="Andreev, Denis" userId="70c46b58-c90f-4040-b0ad-0a059b6dab85" providerId="ADAL" clId="{E6B0185C-8A92-4EB2-AA48-F604397D83BC}" dt="2022-02-09T15:25:05.753" v="1660" actId="14100"/>
          <ac:cxnSpMkLst>
            <pc:docMk/>
            <pc:sldMk cId="4069596808" sldId="2762"/>
            <ac:cxnSpMk id="29" creationId="{510D7C2B-6D47-4FE7-8E23-DD2BFD23C452}"/>
          </ac:cxnSpMkLst>
        </pc:cxnChg>
        <pc:cxnChg chg="add mod">
          <ac:chgData name="Andreev, Denis" userId="70c46b58-c90f-4040-b0ad-0a059b6dab85" providerId="ADAL" clId="{E6B0185C-8A92-4EB2-AA48-F604397D83BC}" dt="2022-02-09T15:26:21.270" v="1674" actId="14100"/>
          <ac:cxnSpMkLst>
            <pc:docMk/>
            <pc:sldMk cId="4069596808" sldId="2762"/>
            <ac:cxnSpMk id="31" creationId="{9FF7977B-9973-4440-BCE8-44A60FEE48F4}"/>
          </ac:cxnSpMkLst>
        </pc:cxnChg>
        <pc:cxnChg chg="add mod">
          <ac:chgData name="Andreev, Denis" userId="70c46b58-c90f-4040-b0ad-0a059b6dab85" providerId="ADAL" clId="{E6B0185C-8A92-4EB2-AA48-F604397D83BC}" dt="2022-02-09T15:25:30.910" v="1667" actId="14100"/>
          <ac:cxnSpMkLst>
            <pc:docMk/>
            <pc:sldMk cId="4069596808" sldId="2762"/>
            <ac:cxnSpMk id="36" creationId="{1529302A-26C6-4D81-9D5E-29A285DB6D96}"/>
          </ac:cxnSpMkLst>
        </pc:cxnChg>
        <pc:cxnChg chg="add mod">
          <ac:chgData name="Andreev, Denis" userId="70c46b58-c90f-4040-b0ad-0a059b6dab85" providerId="ADAL" clId="{E6B0185C-8A92-4EB2-AA48-F604397D83BC}" dt="2022-02-09T15:25:36.586" v="1669" actId="14100"/>
          <ac:cxnSpMkLst>
            <pc:docMk/>
            <pc:sldMk cId="4069596808" sldId="2762"/>
            <ac:cxnSpMk id="38" creationId="{CEC8D9ED-A68C-41A3-B056-FABF1623B1C1}"/>
          </ac:cxnSpMkLst>
        </pc:cxnChg>
        <pc:cxnChg chg="add mod">
          <ac:chgData name="Andreev, Denis" userId="70c46b58-c90f-4040-b0ad-0a059b6dab85" providerId="ADAL" clId="{E6B0185C-8A92-4EB2-AA48-F604397D83BC}" dt="2022-02-09T15:25:40.766" v="1671" actId="14100"/>
          <ac:cxnSpMkLst>
            <pc:docMk/>
            <pc:sldMk cId="4069596808" sldId="2762"/>
            <ac:cxnSpMk id="40" creationId="{1B0901EB-4F0E-497F-A0B1-E5DC3C0BAB97}"/>
          </ac:cxnSpMkLst>
        </pc:cxnChg>
      </pc:sldChg>
      <pc:sldChg chg="addSp modSp mod">
        <pc:chgData name="Andreev, Denis" userId="70c46b58-c90f-4040-b0ad-0a059b6dab85" providerId="ADAL" clId="{E6B0185C-8A92-4EB2-AA48-F604397D83BC}" dt="2022-02-09T20:23:40.986" v="4097" actId="1076"/>
        <pc:sldMkLst>
          <pc:docMk/>
          <pc:sldMk cId="1871144532" sldId="2763"/>
        </pc:sldMkLst>
        <pc:spChg chg="add mod">
          <ac:chgData name="Andreev, Denis" userId="70c46b58-c90f-4040-b0ad-0a059b6dab85" providerId="ADAL" clId="{E6B0185C-8A92-4EB2-AA48-F604397D83BC}" dt="2022-02-09T20:23:40.986" v="4097" actId="1076"/>
          <ac:spMkLst>
            <pc:docMk/>
            <pc:sldMk cId="1871144532" sldId="2763"/>
            <ac:spMk id="11" creationId="{5DAE8A00-FEE2-449B-9885-C11EAA4A3998}"/>
          </ac:spMkLst>
        </pc:spChg>
        <pc:spChg chg="mod">
          <ac:chgData name="Andreev, Denis" userId="70c46b58-c90f-4040-b0ad-0a059b6dab85" providerId="ADAL" clId="{E6B0185C-8A92-4EB2-AA48-F604397D83BC}" dt="2022-02-09T20:23:30.591" v="4094" actId="404"/>
          <ac:spMkLst>
            <pc:docMk/>
            <pc:sldMk cId="1871144532" sldId="2763"/>
            <ac:spMk id="15" creationId="{63ADF350-7456-BC46-8DC9-389E8E6A9FA6}"/>
          </ac:spMkLst>
        </pc:spChg>
        <pc:spChg chg="mod">
          <ac:chgData name="Andreev, Denis" userId="70c46b58-c90f-4040-b0ad-0a059b6dab85" providerId="ADAL" clId="{E6B0185C-8A92-4EB2-AA48-F604397D83BC}" dt="2022-02-09T20:23:38.491" v="4096" actId="1076"/>
          <ac:spMkLst>
            <pc:docMk/>
            <pc:sldMk cId="1871144532" sldId="2763"/>
            <ac:spMk id="16" creationId="{C996D18D-38E2-D342-833A-DB52172556AF}"/>
          </ac:spMkLst>
        </pc:spChg>
        <pc:spChg chg="mod">
          <ac:chgData name="Andreev, Denis" userId="70c46b58-c90f-4040-b0ad-0a059b6dab85" providerId="ADAL" clId="{E6B0185C-8A92-4EB2-AA48-F604397D83BC}" dt="2022-02-09T12:35:23.837" v="114" actId="1076"/>
          <ac:spMkLst>
            <pc:docMk/>
            <pc:sldMk cId="1871144532" sldId="2763"/>
            <ac:spMk id="19" creationId="{74A6321C-3412-A44E-9217-BB9E0AA86864}"/>
          </ac:spMkLst>
        </pc:spChg>
      </pc:sldChg>
      <pc:sldChg chg="addSp delSp modSp add mod setBg delDesignElem">
        <pc:chgData name="Andreev, Denis" userId="70c46b58-c90f-4040-b0ad-0a059b6dab85" providerId="ADAL" clId="{E6B0185C-8A92-4EB2-AA48-F604397D83BC}" dt="2022-02-09T20:31:30.831" v="4178" actId="1076"/>
        <pc:sldMkLst>
          <pc:docMk/>
          <pc:sldMk cId="3621567104" sldId="2764"/>
        </pc:sldMkLst>
        <pc:spChg chg="add mod">
          <ac:chgData name="Andreev, Denis" userId="70c46b58-c90f-4040-b0ad-0a059b6dab85" providerId="ADAL" clId="{E6B0185C-8A92-4EB2-AA48-F604397D83BC}" dt="2022-02-09T13:16:15.748" v="1095" actId="14100"/>
          <ac:spMkLst>
            <pc:docMk/>
            <pc:sldMk cId="3621567104" sldId="2764"/>
            <ac:spMk id="2" creationId="{D6FC5729-15CA-4E96-8D9C-FEE72302DDEB}"/>
          </ac:spMkLst>
        </pc:spChg>
        <pc:spChg chg="add mod">
          <ac:chgData name="Andreev, Denis" userId="70c46b58-c90f-4040-b0ad-0a059b6dab85" providerId="ADAL" clId="{E6B0185C-8A92-4EB2-AA48-F604397D83BC}" dt="2022-02-09T13:12:22.494" v="1017" actId="1038"/>
          <ac:spMkLst>
            <pc:docMk/>
            <pc:sldMk cId="3621567104" sldId="2764"/>
            <ac:spMk id="3" creationId="{82A72C1B-8631-453D-9226-FE91DB66A7BA}"/>
          </ac:spMkLst>
        </pc:spChg>
        <pc:spChg chg="add del mod">
          <ac:chgData name="Andreev, Denis" userId="70c46b58-c90f-4040-b0ad-0a059b6dab85" providerId="ADAL" clId="{E6B0185C-8A92-4EB2-AA48-F604397D83BC}" dt="2022-02-09T17:43:47.933" v="3206" actId="478"/>
          <ac:spMkLst>
            <pc:docMk/>
            <pc:sldMk cId="3621567104" sldId="2764"/>
            <ac:spMk id="5" creationId="{F13BB64C-9FEC-47D4-95BD-E246F1E92E46}"/>
          </ac:spMkLst>
        </pc:spChg>
        <pc:spChg chg="add del mod">
          <ac:chgData name="Andreev, Denis" userId="70c46b58-c90f-4040-b0ad-0a059b6dab85" providerId="ADAL" clId="{E6B0185C-8A92-4EB2-AA48-F604397D83BC}" dt="2022-02-09T17:43:47.933" v="3206" actId="478"/>
          <ac:spMkLst>
            <pc:docMk/>
            <pc:sldMk cId="3621567104" sldId="2764"/>
            <ac:spMk id="6" creationId="{BCA66A56-DC34-41C0-B2A6-3AB66F097554}"/>
          </ac:spMkLst>
        </pc:spChg>
        <pc:spChg chg="add mod">
          <ac:chgData name="Andreev, Denis" userId="70c46b58-c90f-4040-b0ad-0a059b6dab85" providerId="ADAL" clId="{E6B0185C-8A92-4EB2-AA48-F604397D83BC}" dt="2022-02-09T13:12:22.494" v="1017" actId="1038"/>
          <ac:spMkLst>
            <pc:docMk/>
            <pc:sldMk cId="3621567104" sldId="2764"/>
            <ac:spMk id="9" creationId="{BBAC3D50-6968-4B16-A92C-EB59BAAFEDC7}"/>
          </ac:spMkLst>
        </pc:spChg>
        <pc:spChg chg="del">
          <ac:chgData name="Andreev, Denis" userId="70c46b58-c90f-4040-b0ad-0a059b6dab85" providerId="ADAL" clId="{E6B0185C-8A92-4EB2-AA48-F604397D83BC}" dt="2022-02-09T12:58:15.339" v="673"/>
          <ac:spMkLst>
            <pc:docMk/>
            <pc:sldMk cId="3621567104" sldId="2764"/>
            <ac:spMk id="10" creationId="{3346177D-ADC4-4968-B747-5CFCD390B5B9}"/>
          </ac:spMkLst>
        </pc:spChg>
        <pc:spChg chg="del">
          <ac:chgData name="Andreev, Denis" userId="70c46b58-c90f-4040-b0ad-0a059b6dab85" providerId="ADAL" clId="{E6B0185C-8A92-4EB2-AA48-F604397D83BC}" dt="2022-02-09T12:58:15.339" v="673"/>
          <ac:spMkLst>
            <pc:docMk/>
            <pc:sldMk cId="3621567104" sldId="2764"/>
            <ac:spMk id="12" creationId="{0844A943-BF79-4FEA-ABB1-3BD54D236606}"/>
          </ac:spMkLst>
        </pc:spChg>
        <pc:spChg chg="del">
          <ac:chgData name="Andreev, Denis" userId="70c46b58-c90f-4040-b0ad-0a059b6dab85" providerId="ADAL" clId="{E6B0185C-8A92-4EB2-AA48-F604397D83BC}" dt="2022-02-09T12:58:19.303" v="674" actId="478"/>
          <ac:spMkLst>
            <pc:docMk/>
            <pc:sldMk cId="3621567104" sldId="2764"/>
            <ac:spMk id="13" creationId="{82A1B151-9E8E-4617-9613-B6D79189F276}"/>
          </ac:spMkLst>
        </pc:spChg>
        <pc:spChg chg="del">
          <ac:chgData name="Andreev, Denis" userId="70c46b58-c90f-4040-b0ad-0a059b6dab85" providerId="ADAL" clId="{E6B0185C-8A92-4EB2-AA48-F604397D83BC}" dt="2022-02-09T12:58:15.339" v="673"/>
          <ac:spMkLst>
            <pc:docMk/>
            <pc:sldMk cId="3621567104" sldId="2764"/>
            <ac:spMk id="14" creationId="{6437CC72-F4A8-4DC3-AFAB-D22C482C8100}"/>
          </ac:spMkLst>
        </pc:spChg>
        <pc:spChg chg="add mod">
          <ac:chgData name="Andreev, Denis" userId="70c46b58-c90f-4040-b0ad-0a059b6dab85" providerId="ADAL" clId="{E6B0185C-8A92-4EB2-AA48-F604397D83BC}" dt="2022-02-09T17:43:56.069" v="3207" actId="1076"/>
          <ac:spMkLst>
            <pc:docMk/>
            <pc:sldMk cId="3621567104" sldId="2764"/>
            <ac:spMk id="15" creationId="{38C7B53D-8F98-4EED-BDE7-2EC826F1AC8C}"/>
          </ac:spMkLst>
        </pc:spChg>
        <pc:spChg chg="add mod">
          <ac:chgData name="Andreev, Denis" userId="70c46b58-c90f-4040-b0ad-0a059b6dab85" providerId="ADAL" clId="{E6B0185C-8A92-4EB2-AA48-F604397D83BC}" dt="2022-02-09T17:43:56.069" v="3207" actId="1076"/>
          <ac:spMkLst>
            <pc:docMk/>
            <pc:sldMk cId="3621567104" sldId="2764"/>
            <ac:spMk id="16" creationId="{8A6A012B-FA95-44AB-8801-24CF6305FD04}"/>
          </ac:spMkLst>
        </pc:spChg>
        <pc:spChg chg="add del mod">
          <ac:chgData name="Andreev, Denis" userId="70c46b58-c90f-4040-b0ad-0a059b6dab85" providerId="ADAL" clId="{E6B0185C-8A92-4EB2-AA48-F604397D83BC}" dt="2022-02-09T13:02:42.813" v="731" actId="478"/>
          <ac:spMkLst>
            <pc:docMk/>
            <pc:sldMk cId="3621567104" sldId="2764"/>
            <ac:spMk id="17" creationId="{F3921CA4-C90C-469D-A27A-25C1DCB713EC}"/>
          </ac:spMkLst>
        </pc:spChg>
        <pc:spChg chg="add mod">
          <ac:chgData name="Andreev, Denis" userId="70c46b58-c90f-4040-b0ad-0a059b6dab85" providerId="ADAL" clId="{E6B0185C-8A92-4EB2-AA48-F604397D83BC}" dt="2022-02-09T13:12:22.494" v="1017" actId="1038"/>
          <ac:spMkLst>
            <pc:docMk/>
            <pc:sldMk cId="3621567104" sldId="2764"/>
            <ac:spMk id="18" creationId="{1C8A2ED4-93D8-4BC2-ACF2-B29A08BA551E}"/>
          </ac:spMkLst>
        </pc:spChg>
        <pc:spChg chg="add mod">
          <ac:chgData name="Andreev, Denis" userId="70c46b58-c90f-4040-b0ad-0a059b6dab85" providerId="ADAL" clId="{E6B0185C-8A92-4EB2-AA48-F604397D83BC}" dt="2022-02-09T13:12:22.494" v="1017" actId="1038"/>
          <ac:spMkLst>
            <pc:docMk/>
            <pc:sldMk cId="3621567104" sldId="2764"/>
            <ac:spMk id="19" creationId="{7B8DD0F2-ACC6-4950-8E4E-A1106B8DB6B0}"/>
          </ac:spMkLst>
        </pc:spChg>
        <pc:spChg chg="add mod">
          <ac:chgData name="Andreev, Denis" userId="70c46b58-c90f-4040-b0ad-0a059b6dab85" providerId="ADAL" clId="{E6B0185C-8A92-4EB2-AA48-F604397D83BC}" dt="2022-02-09T13:00:23.440" v="703" actId="571"/>
          <ac:spMkLst>
            <pc:docMk/>
            <pc:sldMk cId="3621567104" sldId="2764"/>
            <ac:spMk id="20" creationId="{0CCA31B7-7194-4A8B-A4DC-E408DDC6D236}"/>
          </ac:spMkLst>
        </pc:spChg>
        <pc:spChg chg="add mod">
          <ac:chgData name="Andreev, Denis" userId="70c46b58-c90f-4040-b0ad-0a059b6dab85" providerId="ADAL" clId="{E6B0185C-8A92-4EB2-AA48-F604397D83BC}" dt="2022-02-09T13:00:23.440" v="703" actId="571"/>
          <ac:spMkLst>
            <pc:docMk/>
            <pc:sldMk cId="3621567104" sldId="2764"/>
            <ac:spMk id="21" creationId="{2D0B0E73-E6FC-4249-BA94-61D1FAEF47FA}"/>
          </ac:spMkLst>
        </pc:spChg>
        <pc:spChg chg="add mod">
          <ac:chgData name="Andreev, Denis" userId="70c46b58-c90f-4040-b0ad-0a059b6dab85" providerId="ADAL" clId="{E6B0185C-8A92-4EB2-AA48-F604397D83BC}" dt="2022-02-09T17:43:56.069" v="3207" actId="1076"/>
          <ac:spMkLst>
            <pc:docMk/>
            <pc:sldMk cId="3621567104" sldId="2764"/>
            <ac:spMk id="22" creationId="{535F10F8-B3A6-44A5-A3F9-90035A1D1BBD}"/>
          </ac:spMkLst>
        </pc:spChg>
        <pc:spChg chg="add mod">
          <ac:chgData name="Andreev, Denis" userId="70c46b58-c90f-4040-b0ad-0a059b6dab85" providerId="ADAL" clId="{E6B0185C-8A92-4EB2-AA48-F604397D83BC}" dt="2022-02-09T17:43:56.069" v="3207" actId="1076"/>
          <ac:spMkLst>
            <pc:docMk/>
            <pc:sldMk cId="3621567104" sldId="2764"/>
            <ac:spMk id="23" creationId="{64ABF08A-14B1-480C-9BB2-530E79DEC4B7}"/>
          </ac:spMkLst>
        </pc:spChg>
        <pc:spChg chg="add mod">
          <ac:chgData name="Andreev, Denis" userId="70c46b58-c90f-4040-b0ad-0a059b6dab85" providerId="ADAL" clId="{E6B0185C-8A92-4EB2-AA48-F604397D83BC}" dt="2022-02-09T13:12:22.494" v="1017" actId="1038"/>
          <ac:spMkLst>
            <pc:docMk/>
            <pc:sldMk cId="3621567104" sldId="2764"/>
            <ac:spMk id="24" creationId="{47F777A9-F86F-4D67-930C-FF0121EA2FC6}"/>
          </ac:spMkLst>
        </pc:spChg>
        <pc:spChg chg="add mod">
          <ac:chgData name="Andreev, Denis" userId="70c46b58-c90f-4040-b0ad-0a059b6dab85" providerId="ADAL" clId="{E6B0185C-8A92-4EB2-AA48-F604397D83BC}" dt="2022-02-09T17:43:56.069" v="3207" actId="1076"/>
          <ac:spMkLst>
            <pc:docMk/>
            <pc:sldMk cId="3621567104" sldId="2764"/>
            <ac:spMk id="25" creationId="{1452B4A3-A469-4A9D-8FB8-10A6D32F2B26}"/>
          </ac:spMkLst>
        </pc:spChg>
        <pc:spChg chg="add mod">
          <ac:chgData name="Andreev, Denis" userId="70c46b58-c90f-4040-b0ad-0a059b6dab85" providerId="ADAL" clId="{E6B0185C-8A92-4EB2-AA48-F604397D83BC}" dt="2022-02-09T13:01:58.939" v="723" actId="571"/>
          <ac:spMkLst>
            <pc:docMk/>
            <pc:sldMk cId="3621567104" sldId="2764"/>
            <ac:spMk id="26" creationId="{CF67FAF8-B852-4AE3-9657-6D07D7522FC2}"/>
          </ac:spMkLst>
        </pc:spChg>
        <pc:spChg chg="add mod">
          <ac:chgData name="Andreev, Denis" userId="70c46b58-c90f-4040-b0ad-0a059b6dab85" providerId="ADAL" clId="{E6B0185C-8A92-4EB2-AA48-F604397D83BC}" dt="2022-02-09T13:01:58.939" v="723" actId="571"/>
          <ac:spMkLst>
            <pc:docMk/>
            <pc:sldMk cId="3621567104" sldId="2764"/>
            <ac:spMk id="27" creationId="{A0C37994-8666-4977-A954-E114D1D280AD}"/>
          </ac:spMkLst>
        </pc:spChg>
        <pc:spChg chg="add mod">
          <ac:chgData name="Andreev, Denis" userId="70c46b58-c90f-4040-b0ad-0a059b6dab85" providerId="ADAL" clId="{E6B0185C-8A92-4EB2-AA48-F604397D83BC}" dt="2022-02-09T17:43:56.069" v="3207" actId="1076"/>
          <ac:spMkLst>
            <pc:docMk/>
            <pc:sldMk cId="3621567104" sldId="2764"/>
            <ac:spMk id="28" creationId="{53DC0A0A-32CC-4744-88B0-691BDF2978FB}"/>
          </ac:spMkLst>
        </pc:spChg>
        <pc:spChg chg="add del mod">
          <ac:chgData name="Andreev, Denis" userId="70c46b58-c90f-4040-b0ad-0a059b6dab85" providerId="ADAL" clId="{E6B0185C-8A92-4EB2-AA48-F604397D83BC}" dt="2022-02-09T13:02:42.813" v="731" actId="478"/>
          <ac:spMkLst>
            <pc:docMk/>
            <pc:sldMk cId="3621567104" sldId="2764"/>
            <ac:spMk id="29" creationId="{30AF6646-5D99-479D-AD75-444CBDA8E9C7}"/>
          </ac:spMkLst>
        </pc:spChg>
        <pc:spChg chg="add del mod">
          <ac:chgData name="Andreev, Denis" userId="70c46b58-c90f-4040-b0ad-0a059b6dab85" providerId="ADAL" clId="{E6B0185C-8A92-4EB2-AA48-F604397D83BC}" dt="2022-02-09T13:03:19.437" v="741" actId="478"/>
          <ac:spMkLst>
            <pc:docMk/>
            <pc:sldMk cId="3621567104" sldId="2764"/>
            <ac:spMk id="30" creationId="{B8C7887C-8413-41B3-A8AF-C33183E03BAF}"/>
          </ac:spMkLst>
        </pc:spChg>
        <pc:spChg chg="add del mod">
          <ac:chgData name="Andreev, Denis" userId="70c46b58-c90f-4040-b0ad-0a059b6dab85" providerId="ADAL" clId="{E6B0185C-8A92-4EB2-AA48-F604397D83BC}" dt="2022-02-09T13:03:19.437" v="741" actId="478"/>
          <ac:spMkLst>
            <pc:docMk/>
            <pc:sldMk cId="3621567104" sldId="2764"/>
            <ac:spMk id="31" creationId="{F457BEC1-FC12-462E-AD40-CC14C9FEB91A}"/>
          </ac:spMkLst>
        </pc:spChg>
        <pc:spChg chg="add del mod">
          <ac:chgData name="Andreev, Denis" userId="70c46b58-c90f-4040-b0ad-0a059b6dab85" providerId="ADAL" clId="{E6B0185C-8A92-4EB2-AA48-F604397D83BC}" dt="2022-02-09T13:03:19.437" v="741" actId="478"/>
          <ac:spMkLst>
            <pc:docMk/>
            <pc:sldMk cId="3621567104" sldId="2764"/>
            <ac:spMk id="32" creationId="{FCA220B5-1AA0-44CE-9518-AFFB91B36E58}"/>
          </ac:spMkLst>
        </pc:spChg>
        <pc:spChg chg="add del mod">
          <ac:chgData name="Andreev, Denis" userId="70c46b58-c90f-4040-b0ad-0a059b6dab85" providerId="ADAL" clId="{E6B0185C-8A92-4EB2-AA48-F604397D83BC}" dt="2022-02-09T17:43:47.933" v="3206" actId="478"/>
          <ac:spMkLst>
            <pc:docMk/>
            <pc:sldMk cId="3621567104" sldId="2764"/>
            <ac:spMk id="33" creationId="{1D76F316-6D0C-4D57-B7F5-824DAC6B384E}"/>
          </ac:spMkLst>
        </pc:spChg>
        <pc:spChg chg="add del mod">
          <ac:chgData name="Andreev, Denis" userId="70c46b58-c90f-4040-b0ad-0a059b6dab85" providerId="ADAL" clId="{E6B0185C-8A92-4EB2-AA48-F604397D83BC}" dt="2022-02-09T13:07:51.465" v="859" actId="478"/>
          <ac:spMkLst>
            <pc:docMk/>
            <pc:sldMk cId="3621567104" sldId="2764"/>
            <ac:spMk id="34" creationId="{719D2C45-AB38-408F-84AD-6561C9DAF96C}"/>
          </ac:spMkLst>
        </pc:spChg>
        <pc:spChg chg="add del mod">
          <ac:chgData name="Andreev, Denis" userId="70c46b58-c90f-4040-b0ad-0a059b6dab85" providerId="ADAL" clId="{E6B0185C-8A92-4EB2-AA48-F604397D83BC}" dt="2022-02-09T13:08:05.450" v="864"/>
          <ac:spMkLst>
            <pc:docMk/>
            <pc:sldMk cId="3621567104" sldId="2764"/>
            <ac:spMk id="35" creationId="{5F33ED9B-14AD-4474-B2CC-D4EE6CD73140}"/>
          </ac:spMkLst>
        </pc:spChg>
        <pc:spChg chg="add del mod">
          <ac:chgData name="Andreev, Denis" userId="70c46b58-c90f-4040-b0ad-0a059b6dab85" providerId="ADAL" clId="{E6B0185C-8A92-4EB2-AA48-F604397D83BC}" dt="2022-02-09T13:07:51.465" v="859" actId="478"/>
          <ac:spMkLst>
            <pc:docMk/>
            <pc:sldMk cId="3621567104" sldId="2764"/>
            <ac:spMk id="36" creationId="{8301E0C5-7C16-4FB8-A4FB-64BB558BF97E}"/>
          </ac:spMkLst>
        </pc:spChg>
        <pc:spChg chg="add del mod">
          <ac:chgData name="Andreev, Denis" userId="70c46b58-c90f-4040-b0ad-0a059b6dab85" providerId="ADAL" clId="{E6B0185C-8A92-4EB2-AA48-F604397D83BC}" dt="2022-02-09T17:43:18.188" v="3200" actId="478"/>
          <ac:spMkLst>
            <pc:docMk/>
            <pc:sldMk cId="3621567104" sldId="2764"/>
            <ac:spMk id="37" creationId="{3197FE81-C23A-4720-BBF8-D7A535B25CC2}"/>
          </ac:spMkLst>
        </pc:spChg>
        <pc:spChg chg="add mod">
          <ac:chgData name="Andreev, Denis" userId="70c46b58-c90f-4040-b0ad-0a059b6dab85" providerId="ADAL" clId="{E6B0185C-8A92-4EB2-AA48-F604397D83BC}" dt="2022-02-09T13:12:22.494" v="1017" actId="1038"/>
          <ac:spMkLst>
            <pc:docMk/>
            <pc:sldMk cId="3621567104" sldId="2764"/>
            <ac:spMk id="38" creationId="{4555E99B-2B9F-4818-89E9-6E3D926127B4}"/>
          </ac:spMkLst>
        </pc:spChg>
        <pc:spChg chg="add del mod">
          <ac:chgData name="Andreev, Denis" userId="70c46b58-c90f-4040-b0ad-0a059b6dab85" providerId="ADAL" clId="{E6B0185C-8A92-4EB2-AA48-F604397D83BC}" dt="2022-02-09T17:43:19.230" v="3201" actId="478"/>
          <ac:spMkLst>
            <pc:docMk/>
            <pc:sldMk cId="3621567104" sldId="2764"/>
            <ac:spMk id="39" creationId="{5C0DDCCB-BC19-4070-817D-7CBD6D949386}"/>
          </ac:spMkLst>
        </pc:spChg>
        <pc:spChg chg="add del mod">
          <ac:chgData name="Andreev, Denis" userId="70c46b58-c90f-4040-b0ad-0a059b6dab85" providerId="ADAL" clId="{E6B0185C-8A92-4EB2-AA48-F604397D83BC}" dt="2022-02-09T17:43:47.933" v="3206" actId="478"/>
          <ac:spMkLst>
            <pc:docMk/>
            <pc:sldMk cId="3621567104" sldId="2764"/>
            <ac:spMk id="40" creationId="{C32A14E0-7A52-450B-98E2-7978CD114FAA}"/>
          </ac:spMkLst>
        </pc:spChg>
        <pc:spChg chg="add del mod">
          <ac:chgData name="Andreev, Denis" userId="70c46b58-c90f-4040-b0ad-0a059b6dab85" providerId="ADAL" clId="{E6B0185C-8A92-4EB2-AA48-F604397D83BC}" dt="2022-02-09T17:43:47.933" v="3206" actId="478"/>
          <ac:spMkLst>
            <pc:docMk/>
            <pc:sldMk cId="3621567104" sldId="2764"/>
            <ac:spMk id="41" creationId="{E2F8740D-8BAD-46D3-A6FE-1586275F5B60}"/>
          </ac:spMkLst>
        </pc:spChg>
        <pc:spChg chg="add del mod">
          <ac:chgData name="Andreev, Denis" userId="70c46b58-c90f-4040-b0ad-0a059b6dab85" providerId="ADAL" clId="{E6B0185C-8A92-4EB2-AA48-F604397D83BC}" dt="2022-02-09T17:43:47.933" v="3206" actId="478"/>
          <ac:spMkLst>
            <pc:docMk/>
            <pc:sldMk cId="3621567104" sldId="2764"/>
            <ac:spMk id="42" creationId="{CDA11B4F-4781-4D0B-9206-E9BF8A8E7B80}"/>
          </ac:spMkLst>
        </pc:spChg>
        <pc:spChg chg="add del mod">
          <ac:chgData name="Andreev, Denis" userId="70c46b58-c90f-4040-b0ad-0a059b6dab85" providerId="ADAL" clId="{E6B0185C-8A92-4EB2-AA48-F604397D83BC}" dt="2022-02-09T13:11:28.836" v="987"/>
          <ac:spMkLst>
            <pc:docMk/>
            <pc:sldMk cId="3621567104" sldId="2764"/>
            <ac:spMk id="43" creationId="{18F87B8A-0C9E-42A7-99AF-8BAAE5B01A72}"/>
          </ac:spMkLst>
        </pc:spChg>
        <pc:spChg chg="add del mod">
          <ac:chgData name="Andreev, Denis" userId="70c46b58-c90f-4040-b0ad-0a059b6dab85" providerId="ADAL" clId="{E6B0185C-8A92-4EB2-AA48-F604397D83BC}" dt="2022-02-09T13:16:52.080" v="1136" actId="478"/>
          <ac:spMkLst>
            <pc:docMk/>
            <pc:sldMk cId="3621567104" sldId="2764"/>
            <ac:spMk id="44" creationId="{85161C2C-FE32-412B-9048-273B0110A5B9}"/>
          </ac:spMkLst>
        </pc:spChg>
        <pc:spChg chg="add del mod">
          <ac:chgData name="Andreev, Denis" userId="70c46b58-c90f-4040-b0ad-0a059b6dab85" providerId="ADAL" clId="{E6B0185C-8A92-4EB2-AA48-F604397D83BC}" dt="2022-02-09T13:14:41.966" v="1036" actId="478"/>
          <ac:spMkLst>
            <pc:docMk/>
            <pc:sldMk cId="3621567104" sldId="2764"/>
            <ac:spMk id="45" creationId="{F3EA351F-F771-4848-8EAD-1DA180CFD596}"/>
          </ac:spMkLst>
        </pc:spChg>
        <pc:spChg chg="add del mod">
          <ac:chgData name="Andreev, Denis" userId="70c46b58-c90f-4040-b0ad-0a059b6dab85" providerId="ADAL" clId="{E6B0185C-8A92-4EB2-AA48-F604397D83BC}" dt="2022-02-09T13:14:44.166" v="1037" actId="478"/>
          <ac:spMkLst>
            <pc:docMk/>
            <pc:sldMk cId="3621567104" sldId="2764"/>
            <ac:spMk id="48" creationId="{CAE72BE7-6454-403F-AACA-3A139BDED273}"/>
          </ac:spMkLst>
        </pc:spChg>
        <pc:spChg chg="add mod">
          <ac:chgData name="Andreev, Denis" userId="70c46b58-c90f-4040-b0ad-0a059b6dab85" providerId="ADAL" clId="{E6B0185C-8A92-4EB2-AA48-F604397D83BC}" dt="2022-02-09T20:31:24.815" v="4175" actId="1076"/>
          <ac:spMkLst>
            <pc:docMk/>
            <pc:sldMk cId="3621567104" sldId="2764"/>
            <ac:spMk id="49" creationId="{3E30FDA0-F8C7-4272-8940-8F01F9735B1C}"/>
          </ac:spMkLst>
        </pc:spChg>
        <pc:graphicFrameChg chg="add mod">
          <ac:chgData name="Andreev, Denis" userId="70c46b58-c90f-4040-b0ad-0a059b6dab85" providerId="ADAL" clId="{E6B0185C-8A92-4EB2-AA48-F604397D83BC}" dt="2022-02-09T20:31:30.831" v="4178" actId="1076"/>
          <ac:graphicFrameMkLst>
            <pc:docMk/>
            <pc:sldMk cId="3621567104" sldId="2764"/>
            <ac:graphicFrameMk id="29" creationId="{451B22FC-AB79-47E3-9174-60AF103A6FDA}"/>
          </ac:graphicFrameMkLst>
        </pc:graphicFrameChg>
        <pc:picChg chg="add del mod">
          <ac:chgData name="Andreev, Denis" userId="70c46b58-c90f-4040-b0ad-0a059b6dab85" providerId="ADAL" clId="{E6B0185C-8A92-4EB2-AA48-F604397D83BC}" dt="2022-02-09T17:53:08.390" v="3233" actId="21"/>
          <ac:picMkLst>
            <pc:docMk/>
            <pc:sldMk cId="3621567104" sldId="2764"/>
            <ac:picMk id="7" creationId="{33AD9743-8E8B-4F73-ADBA-9EB3BA372309}"/>
          </ac:picMkLst>
        </pc:picChg>
        <pc:picChg chg="mod">
          <ac:chgData name="Andreev, Denis" userId="70c46b58-c90f-4040-b0ad-0a059b6dab85" providerId="ADAL" clId="{E6B0185C-8A92-4EB2-AA48-F604397D83BC}" dt="2022-02-09T13:03:08.743" v="739" actId="1076"/>
          <ac:picMkLst>
            <pc:docMk/>
            <pc:sldMk cId="3621567104" sldId="2764"/>
            <ac:picMk id="8" creationId="{698FE5B4-CD39-4848-8093-984F4DACFB90}"/>
          </ac:picMkLst>
        </pc:picChg>
        <pc:picChg chg="add del mod">
          <ac:chgData name="Andreev, Denis" userId="70c46b58-c90f-4040-b0ad-0a059b6dab85" providerId="ADAL" clId="{E6B0185C-8A92-4EB2-AA48-F604397D83BC}" dt="2022-02-09T17:44:07.356" v="3209" actId="478"/>
          <ac:picMkLst>
            <pc:docMk/>
            <pc:sldMk cId="3621567104" sldId="2764"/>
            <ac:picMk id="51" creationId="{CA53DF80-EFCE-4DCA-8D1E-379C3C75E2EF}"/>
          </ac:picMkLst>
        </pc:picChg>
        <pc:cxnChg chg="add del mod">
          <ac:chgData name="Andreev, Denis" userId="70c46b58-c90f-4040-b0ad-0a059b6dab85" providerId="ADAL" clId="{E6B0185C-8A92-4EB2-AA48-F604397D83BC}" dt="2022-02-09T13:14:45.344" v="1038" actId="478"/>
          <ac:cxnSpMkLst>
            <pc:docMk/>
            <pc:sldMk cId="3621567104" sldId="2764"/>
            <ac:cxnSpMk id="47" creationId="{E1F422A2-D04C-4659-A189-8E142C9BEE98}"/>
          </ac:cxnSpMkLst>
        </pc:cxnChg>
      </pc:sldChg>
      <pc:sldChg chg="addSp delSp modSp add del mod setBg delDesignElem">
        <pc:chgData name="Andreev, Denis" userId="70c46b58-c90f-4040-b0ad-0a059b6dab85" providerId="ADAL" clId="{E6B0185C-8A92-4EB2-AA48-F604397D83BC}" dt="2022-02-09T15:27:37.488" v="1690" actId="47"/>
        <pc:sldMkLst>
          <pc:docMk/>
          <pc:sldMk cId="307548363" sldId="2765"/>
        </pc:sldMkLst>
        <pc:spChg chg="del mod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2" creationId="{88892C40-2FD2-4A3E-A237-FE9B357B28A2}"/>
          </ac:spMkLst>
        </pc:spChg>
        <pc:spChg chg="mod">
          <ac:chgData name="Andreev, Denis" userId="70c46b58-c90f-4040-b0ad-0a059b6dab85" providerId="ADAL" clId="{E6B0185C-8A92-4EB2-AA48-F604397D83BC}" dt="2022-02-09T13:45:15.018" v="1628" actId="13822"/>
          <ac:spMkLst>
            <pc:docMk/>
            <pc:sldMk cId="307548363" sldId="2765"/>
            <ac:spMk id="3" creationId="{1799E601-C7F5-4454-B55E-57AC97E735E3}"/>
          </ac:spMkLst>
        </pc:spChg>
        <pc:spChg chg="del">
          <ac:chgData name="Andreev, Denis" userId="70c46b58-c90f-4040-b0ad-0a059b6dab85" providerId="ADAL" clId="{E6B0185C-8A92-4EB2-AA48-F604397D83BC}" dt="2022-02-09T13:35:55.456" v="1584"/>
          <ac:spMkLst>
            <pc:docMk/>
            <pc:sldMk cId="307548363" sldId="2765"/>
            <ac:spMk id="10" creationId="{3346177D-ADC4-4968-B747-5CFCD390B5B9}"/>
          </ac:spMkLst>
        </pc:spChg>
        <pc:spChg chg="add">
          <ac:chgData name="Andreev, Denis" userId="70c46b58-c90f-4040-b0ad-0a059b6dab85" providerId="ADAL" clId="{E6B0185C-8A92-4EB2-AA48-F604397D83BC}" dt="2022-02-09T13:44:47.612" v="1624" actId="26606"/>
          <ac:spMkLst>
            <pc:docMk/>
            <pc:sldMk cId="307548363" sldId="2765"/>
            <ac:spMk id="11" creationId="{6753252F-4873-4F63-801D-CC719279A7D5}"/>
          </ac:spMkLst>
        </pc:spChg>
        <pc:spChg chg="del">
          <ac:chgData name="Andreev, Denis" userId="70c46b58-c90f-4040-b0ad-0a059b6dab85" providerId="ADAL" clId="{E6B0185C-8A92-4EB2-AA48-F604397D83BC}" dt="2022-02-09T13:35:55.456" v="1584"/>
          <ac:spMkLst>
            <pc:docMk/>
            <pc:sldMk cId="307548363" sldId="2765"/>
            <ac:spMk id="12" creationId="{0844A943-BF79-4FEA-ABB1-3BD54D236606}"/>
          </ac:spMkLst>
        </pc:spChg>
        <pc:spChg chg="del mod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13" creationId="{5E44F14D-6AA4-4D08-9819-C04E14E151C2}"/>
          </ac:spMkLst>
        </pc:spChg>
        <pc:spChg chg="del">
          <ac:chgData name="Andreev, Denis" userId="70c46b58-c90f-4040-b0ad-0a059b6dab85" providerId="ADAL" clId="{E6B0185C-8A92-4EB2-AA48-F604397D83BC}" dt="2022-02-09T13:35:55.456" v="1584"/>
          <ac:spMkLst>
            <pc:docMk/>
            <pc:sldMk cId="307548363" sldId="2765"/>
            <ac:spMk id="14" creationId="{6437CC72-F4A8-4DC3-AFAB-D22C482C8100}"/>
          </ac:spMkLst>
        </pc:spChg>
        <pc:spChg chg="del mod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15" creationId="{88118C17-7C05-4A2E-A2C3-20534F748352}"/>
          </ac:spMkLst>
        </pc:spChg>
        <pc:spChg chg="del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16" creationId="{325FC074-C539-4F2E-B000-30D376E4AB7D}"/>
          </ac:spMkLst>
        </pc:spChg>
        <pc:spChg chg="del mod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17" creationId="{977908F4-5232-426F-8A78-72B1DAC1B727}"/>
          </ac:spMkLst>
        </pc:spChg>
        <pc:spChg chg="del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18" creationId="{51A3AC12-FE24-4E77-8A57-F2C9A3606B1C}"/>
          </ac:spMkLst>
        </pc:spChg>
        <pc:spChg chg="del mod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19" creationId="{3C588CF2-91EC-453C-9DB0-9B603133244E}"/>
          </ac:spMkLst>
        </pc:spChg>
        <pc:spChg chg="del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20" creationId="{0743E36C-9A13-47C6-99DE-916C53B42E7B}"/>
          </ac:spMkLst>
        </pc:spChg>
        <pc:spChg chg="del mod">
          <ac:chgData name="Andreev, Denis" userId="70c46b58-c90f-4040-b0ad-0a059b6dab85" providerId="ADAL" clId="{E6B0185C-8A92-4EB2-AA48-F604397D83BC}" dt="2022-02-09T13:36:01.769" v="1586" actId="478"/>
          <ac:spMkLst>
            <pc:docMk/>
            <pc:sldMk cId="307548363" sldId="2765"/>
            <ac:spMk id="21" creationId="{B34F60A2-3579-44CD-B566-11B6E077C740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23" creationId="{49C71AB5-3662-4498-9971-9442BFD73ED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29" creationId="{DD5AA649-92F1-4F61-982A-2A62BEDD866A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30" creationId="{2F310BE6-70D2-46DE-95B9-3182993619FB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31" creationId="{9E3E2E03-612F-4887-8153-7F8E49949E1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32" creationId="{B4C4011E-96B6-4A5D-89F0-00D7E8CE89AC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33" creationId="{EE186026-25CD-427E-AE70-DCC0AF5EA28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43" creationId="{3395D5BC-FEC8-4C22-B628-29F4680F78BF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44" creationId="{4E70B527-D8E7-4B8D-84AD-36F9B6544D61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48" creationId="{F3DC2D97-EEE8-4A28-9C95-BA10BDB13E77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49" creationId="{B5DDBD37-9381-4A62-910F-B1C73A8C00D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0" creationId="{BE729616-D3E4-46AA-82F4-2BD4B040B05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2" creationId="{394BFC3B-72A5-4C94-B6C3-79B9FF03237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3" creationId="{50EB6E42-4447-43F0-9986-BE49DEE70D6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4" creationId="{EAF5E3CD-DE43-4C9E-979B-83B9618F9F08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5" creationId="{99F5F050-0EA5-41E5-9FCB-4154662F9B5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6" creationId="{60DEC1DF-8CF0-4955-A864-8185E1641B7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7" creationId="{2A3F3430-1E29-4F24-A755-1769F5D7340F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8" creationId="{01A15ECB-C05C-4B20-99CF-31D8D65CF42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59" creationId="{4D792D16-B0A4-4208-9A73-C2EF3BAD32E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66" creationId="{D14E6D4B-A361-4D52-87C9-61BE9CA99A6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67" creationId="{618BB04C-B46E-4115-9DE4-AE5B7E2AA0A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2" creationId="{761ECB6C-3751-4E15-8BBD-57414B6D7120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3" creationId="{46D69908-EC4A-480F-A622-E9D26336A382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4" creationId="{0913279A-A691-4063-BBBF-57AAB150B8B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5" creationId="{355833AC-B97F-4528-ABA6-368E79F6BA3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6" creationId="{C1F40DC4-3D63-4CAD-A543-2CC85622EDC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7" creationId="{24F7AB0B-618A-48B8-A4B8-E85E654795D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8" creationId="{52A76EB9-39D9-4EBE-8BEF-35BC28A848AC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79" creationId="{C4C433A4-D834-4921-86BF-387A2707C61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80" creationId="{21499895-0150-41E9-9B22-72DBE87D4EC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81" creationId="{62714B5F-A473-42DD-BD01-0ABE8D3959A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88" creationId="{71072E51-0ABC-4C6D-BEE6-BC64A5CF20E2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89" creationId="{F051B1A4-FA96-45EA-A5E3-F1903367284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90" creationId="{A998669D-B8A6-4CA9-A087-D5A2B0D5C838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92" creationId="{3EC42330-593E-4FED-A708-525D91BAA590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93" creationId="{8FE88C3B-C1EF-4BB5-B7D8-CB81A62C8581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94" creationId="{E2AAB068-C14C-4F4D-90F6-05F2F9CD214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0" creationId="{9B7F6393-BBD9-439D-B339-0EEE5DA01595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1" creationId="{CC48C335-1E23-4A9A-B5D6-DE3AC7AE9917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2" creationId="{B2A79969-6511-4B84-83E4-0B06A13AB45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3" creationId="{0BF523D1-8FA8-4986-8E73-9D9135BA2BD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6" creationId="{9417C4BD-73F0-4547-8C9E-11461BC5742B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7" creationId="{94589128-0770-4E4A-83A3-34E228D6B2AB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8" creationId="{48C46B0F-1917-4D57-B83B-B6BAFD1139C0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09" creationId="{7EB0AF17-1247-48CD-8EC5-B7CE9C182B52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10" creationId="{C540F7B3-AA34-4099-84DC-F3A93E9F8A11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11" creationId="{1D33D18A-6F5E-4F33-92A9-3652C2EABC5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12" creationId="{31047071-A6F1-4D80-8DAB-0DD079F7E5A2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16" creationId="{697E1C8F-EBCF-49C1-90F8-1EA9BAEFB4B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18" creationId="{DE09859E-685D-49E5-8E9B-59D62FE583EB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19" creationId="{6438CB3B-F8B5-4021-974B-BF2F8E25CE5F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20" creationId="{98660CFF-D2B6-466F-A7A3-59E71FD021C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25" creationId="{CD7AAA6F-9742-4C3E-8E0A-38A1E6707910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26" creationId="{6D9EA4D8-DCE0-46B7-82A6-DEA99AC0465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27" creationId="{C633A583-233C-49E1-9214-652CECDB4C32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1" creationId="{A1062341-AD47-41D3-BD0C-20080D3E45C0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4" creationId="{2DF38A5A-3623-48CF-8CE4-26152749077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5" creationId="{1ADB9A08-ADE7-4686-B693-23CDC2E18DA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6" creationId="{F4D6256C-D54A-4A99-9B68-4D0684DD4A25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7" creationId="{E96A1941-FFAB-45F5-A0D7-DF2DAEA60D6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8" creationId="{0F7C12C7-903D-411C-8E2D-0AA6DDFC1BD8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39" creationId="{FA81D774-BAAA-4D08-9432-606A0C8E6C47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0" creationId="{A5FAD5CE-ADCE-476C-90D1-EB4D1BF883A8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1" creationId="{8C648EEC-8037-4644-ADE6-A392945C52F1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2" creationId="{333D6239-1469-43E9-B14F-6ACA0F0C105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3" creationId="{15AD8318-E231-4833-A5AB-5C282369540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4" creationId="{992C0CE3-03E6-4B94-B32F-E36A1B482AD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5" creationId="{13912401-026B-4668-A10E-14C0CC60D2C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6" creationId="{B20A3567-F269-4056-B9D2-B383C84601F6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48" creationId="{3DB04F09-D412-4C02-9A89-CE0AD20AD9E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52" creationId="{333282A1-B8BC-4C3A-A59F-F7F4AA23C181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56" creationId="{F8820FEB-4473-44EB-A62B-26C6D37CE80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57" creationId="{D745E792-1522-4902-88A7-05080BDBF24F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58" creationId="{B814E5AE-D725-4D69-892D-AFC6F951B327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63" creationId="{AECBC287-7D15-4548-9DD6-18C870DB8DCF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64" creationId="{F0898A5E-7947-495A-929E-A0C1275A90C7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65" creationId="{6FD007F3-5B40-4D6D-9014-5D6AE18316A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66" creationId="{93E3E039-6D37-4919-ACDD-085A27EB8B0C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69" creationId="{D724C79F-A9B8-48F3-BEEA-635361C0CEFD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71" creationId="{7134B650-C646-4EC5-A2B8-2CAC2FBD93C7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74" creationId="{420D0A26-78B0-464E-A0E6-64C28855AEC9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76" creationId="{4305434E-CAA5-4CD5-882E-8C2026BB98F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79" creationId="{974A91BE-4B18-4669-B2FE-2F884C983E45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0" creationId="{57C943E6-9088-487E-8C21-429EE84464F3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1" creationId="{DF6FABC6-B0B7-48BD-A457-EA4112AC8D15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2" creationId="{48623488-BE40-44D8-8365-1E599FB15CCF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3" creationId="{BEF69475-F972-4259-A1C3-D1F773E7F454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4" creationId="{879D4D33-953F-48C7-99F7-8F04993E63E2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5" creationId="{CAF0920E-3781-41AC-92D6-CF3E29FA6C6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6" creationId="{C4354FE0-6D79-4FAF-8961-24A93F4ED56E}"/>
          </ac:spMkLst>
        </pc:spChg>
        <pc:spChg chg="mod">
          <ac:chgData name="Andreev, Denis" userId="70c46b58-c90f-4040-b0ad-0a059b6dab85" providerId="ADAL" clId="{E6B0185C-8A92-4EB2-AA48-F604397D83BC}" dt="2022-02-09T13:38:14.712" v="1587"/>
          <ac:spMkLst>
            <pc:docMk/>
            <pc:sldMk cId="307548363" sldId="2765"/>
            <ac:spMk id="187" creationId="{097759C2-3876-4635-B4CD-A627F07C3E29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189" creationId="{52990621-351F-453B-A3EA-47D884CE84F0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195" creationId="{DD1C723C-DB6A-4F39-AD90-2150EA409C9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196" creationId="{C142342C-694B-408F-BAFD-623BFCBBFB8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197" creationId="{59D73D2E-2738-4EC8-8F57-411E760CD572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198" creationId="{43F94DE0-29E4-4BD0-8A2B-82C53E422897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199" creationId="{E50FF5C5-025A-4F69-BA1E-010655935D8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09" creationId="{FB98B4AD-A465-43F6-8FA6-B217D71542A7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10" creationId="{D0E4636F-4250-49A1-85B6-C9B5AF51909D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14" creationId="{2667403C-48E1-4D1D-8251-35877EE53DAC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15" creationId="{CE8FCDD8-9E72-4451-A9AC-77B537E988FC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16" creationId="{629CBF82-A150-4A5E-835A-B65B71A7243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18" creationId="{5B898F83-7AF1-4087-9F3D-8747A7FAE8FD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19" creationId="{71DC84B8-86AE-4557-A5A3-56D7DC8543CA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20" creationId="{524266E6-1005-4B1A-ADF8-E8BD9428F9FE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21" creationId="{6597F2CA-F27C-4B35-985B-7EB209E3482D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22" creationId="{12CB2A55-BD96-4D2E-AD1B-30CD2E074D3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23" creationId="{F1C26171-7E01-4400-BF16-81A4A93BE127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24" creationId="{9E2CF4AF-9958-4030-BD2F-ED20CBE2E7B7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25" creationId="{FE22D651-538C-4A00-A33B-AC5C975B509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32" creationId="{F24DC545-1082-4060-B5E9-B40961A6E522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33" creationId="{5F3CA16E-BC73-45B7-BA87-A3B32008B50D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38" creationId="{2B10DE7B-0E3B-415E-9C99-E9890B884F9A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39" creationId="{073CC1FC-E82C-4AD9-A364-03488D5282E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0" creationId="{49FE163F-2E82-4DD1-8515-11C03F4B7C3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1" creationId="{15621714-0A4D-4F2B-8E52-B2B0CFB9433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2" creationId="{159CE2A2-BBAB-4B9F-8912-C657D651236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3" creationId="{E3AC8B3B-83F3-4940-A19B-53E77D12BFC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4" creationId="{497F3C08-559C-4375-B975-7646F31639D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5" creationId="{62E157CE-C9E3-4990-8394-A28BF0717D60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6" creationId="{537BDB95-FE57-45F2-9CFD-A88206B79778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47" creationId="{EB4F9697-A605-4C42-A30F-8DA193ED3CD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54" creationId="{3C00C996-4597-410D-85CC-959ED54CBEC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55" creationId="{D3BD5C16-B5EE-4653-8AB7-1BAF1B0CDCC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56" creationId="{F6E5FEA7-E6A6-427F-9A28-858C155A3DE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58" creationId="{68088A0D-369B-4810-86C1-B9B87AC212FC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59" creationId="{F43CC352-D97E-4E43-9BF3-977E812FCA80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60" creationId="{EBF9F00B-1F23-4139-9062-15DABD3C001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66" creationId="{89D8710E-1BBF-4BB0-AE23-9C0DEA4CB8A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67" creationId="{D7AC42D0-343F-4284-82BF-57DA63E556FB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68" creationId="{A0EEE072-95D3-4621-B9BD-DA75F991F3B8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69" creationId="{F96E704D-786A-4241-AECC-38987C8AA36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2" creationId="{AE6B8A54-FEC1-4A31-B28A-EB3F7429A3AA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3" creationId="{0746B0DC-F11E-4739-935A-25E40A72B2B2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4" creationId="{90385204-575D-4BD4-931B-9DCC76E38D7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5" creationId="{6108CFF9-5BED-412C-8AC1-2B23D47466BE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6" creationId="{291B1D37-0EE5-4FDF-8B9B-CF66D288DC82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7" creationId="{5A365810-6069-4252-8FD2-A8E6B356719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78" creationId="{4C2C1D6A-0055-45D0-B6E5-0F24C7B1E4B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82" creationId="{AEC6F5E2-1A9E-407B-A895-CDB8E36A271A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84" creationId="{CEE337CE-6E6F-465F-9476-9F92C740A1E5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85" creationId="{1F29244A-0D04-4C01-93B1-E2BEFCD24830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86" creationId="{3FFB9224-9873-45A8-9C98-12A433C647F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91" creationId="{40A01843-7B71-4F1F-B34D-A5AD54911309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92" creationId="{CA8C07D4-83CA-4AE2-91D2-644BB0517588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93" creationId="{0C9D06B2-F1E3-4836-8A66-59272EF5AD4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297" creationId="{5E358482-90FC-485D-909A-7C7A43E26FA9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0" creationId="{CBBA9F97-0C57-4AEE-9EC3-6D8EF794FB2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1" creationId="{C972BF74-5827-46E0-9608-1B8A54F9A64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2" creationId="{867C6AD8-0EB4-4AE1-81C8-28B40247DC72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3" creationId="{06E53DC0-686C-480E-B1D3-872219A45C5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4" creationId="{F537A405-0DA3-4801-AC19-F04951270985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5" creationId="{C6463A16-1E60-41ED-8FFF-661A9419630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6" creationId="{F993ABB4-F3DC-47AC-A3BF-5D75B77BDF8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7" creationId="{46147E14-3F6B-4411-8D68-98687F76B233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8" creationId="{E4C35858-55C2-4270-BCB4-B4F5B6C0D6F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09" creationId="{38045862-FE95-4C08-89C4-DD3FB1E601B4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10" creationId="{465818B7-FAE8-4F00-8BCE-186572187A38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11" creationId="{F83B397C-076E-4792-88E5-B6D61993C26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12" creationId="{08D4A59B-8269-4BC2-B1F3-05C67EC8B0B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14" creationId="{35E8E4DC-BA58-41F9-9800-25CC7D47E959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18" creationId="{C37A8908-ED52-4E05-B0A8-FEDADB3A95C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22" creationId="{D5AD47ED-D1CB-4740-B41E-EF77629D8B1A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23" creationId="{C01B835B-61F5-4946-B3CD-2A17EBB6F31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24" creationId="{1BF4E8FA-298F-42E1-A87C-684C4626E92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29" creationId="{C9F05CBD-FA92-4FD8-B9F8-1CB140C66397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30" creationId="{3C1C0C0E-D83F-47D2-A133-1C17F4A4305C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31" creationId="{FAAC96A4-C6E1-45A8-B7B3-58C712D7CE18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32" creationId="{0A5BED1C-C44D-4DC5-A354-5D1F270ED495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35" creationId="{34FB97F9-CDA6-4E48-B52C-1E4EF2D930E7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37" creationId="{AAA853AB-A372-4F90-AE74-C2B94BA2CB76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0" creationId="{FC757CE6-3E60-44E1-91D9-F390E1BBF60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2" creationId="{1135145D-054D-46C6-B558-74EF1D1F7511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5" creationId="{EF991DCF-794F-4788-9F27-9FC75BDD24FF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6" creationId="{88DB0860-5D53-4265-A513-A2D8248AF66D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7" creationId="{A001C546-5C2B-4C0A-B438-7C8E937AA1C2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8" creationId="{52DBDACC-4EE9-4BA4-B6C7-6C83481BA19A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49" creationId="{BE0C9419-0170-4C6C-AAD3-62FB7D0543DD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50" creationId="{10F60052-D75E-4394-921C-93A102375BBC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51" creationId="{55C7EF59-8379-43D2-B9E6-D0291456049C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52" creationId="{5E64B5B8-B866-44ED-96C5-F899B6AC36A0}"/>
          </ac:spMkLst>
        </pc:spChg>
        <pc:spChg chg="mod">
          <ac:chgData name="Andreev, Denis" userId="70c46b58-c90f-4040-b0ad-0a059b6dab85" providerId="ADAL" clId="{E6B0185C-8A92-4EB2-AA48-F604397D83BC}" dt="2022-02-09T13:38:20.737" v="1591"/>
          <ac:spMkLst>
            <pc:docMk/>
            <pc:sldMk cId="307548363" sldId="2765"/>
            <ac:spMk id="353" creationId="{E7F82875-CEC0-46A4-B57B-CC538228ADD7}"/>
          </ac:spMkLst>
        </pc:spChg>
        <pc:spChg chg="add">
          <ac:chgData name="Andreev, Denis" userId="70c46b58-c90f-4040-b0ad-0a059b6dab85" providerId="ADAL" clId="{E6B0185C-8A92-4EB2-AA48-F604397D83BC}" dt="2022-02-09T13:44:47.612" v="1624" actId="26606"/>
          <ac:spMkLst>
            <pc:docMk/>
            <pc:sldMk cId="307548363" sldId="2765"/>
            <ac:spMk id="354" creationId="{047C8CCB-F95D-4249-92DD-651249D3535A}"/>
          </ac:spMkLst>
        </pc:spChg>
        <pc:grpChg chg="add del mod">
          <ac:chgData name="Andreev, Denis" userId="70c46b58-c90f-4040-b0ad-0a059b6dab85" providerId="ADAL" clId="{E6B0185C-8A92-4EB2-AA48-F604397D83BC}" dt="2022-02-09T13:38:20.722" v="1590"/>
          <ac:grpSpMkLst>
            <pc:docMk/>
            <pc:sldMk cId="307548363" sldId="2765"/>
            <ac:grpSpMk id="22" creationId="{67D7ABF1-FEAD-4059-99B4-46FA83CE2C2D}"/>
          </ac:grpSpMkLst>
        </pc:grpChg>
        <pc:grpChg chg="mod">
          <ac:chgData name="Andreev, Denis" userId="70c46b58-c90f-4040-b0ad-0a059b6dab85" providerId="ADAL" clId="{E6B0185C-8A92-4EB2-AA48-F604397D83BC}" dt="2022-02-09T13:38:14.712" v="1587"/>
          <ac:grpSpMkLst>
            <pc:docMk/>
            <pc:sldMk cId="307548363" sldId="2765"/>
            <ac:grpSpMk id="24" creationId="{8139E163-F01E-4D0A-8E1B-EFF473712548}"/>
          </ac:grpSpMkLst>
        </pc:grpChg>
        <pc:grpChg chg="mod">
          <ac:chgData name="Andreev, Denis" userId="70c46b58-c90f-4040-b0ad-0a059b6dab85" providerId="ADAL" clId="{E6B0185C-8A92-4EB2-AA48-F604397D83BC}" dt="2022-02-09T13:38:14.712" v="1587"/>
          <ac:grpSpMkLst>
            <pc:docMk/>
            <pc:sldMk cId="307548363" sldId="2765"/>
            <ac:grpSpMk id="25" creationId="{A8DB0A14-0FFF-4721-A127-682676B7B7C8}"/>
          </ac:grpSpMkLst>
        </pc:grpChg>
        <pc:grpChg chg="mod">
          <ac:chgData name="Andreev, Denis" userId="70c46b58-c90f-4040-b0ad-0a059b6dab85" providerId="ADAL" clId="{E6B0185C-8A92-4EB2-AA48-F604397D83BC}" dt="2022-02-09T13:38:14.712" v="1587"/>
          <ac:grpSpMkLst>
            <pc:docMk/>
            <pc:sldMk cId="307548363" sldId="2765"/>
            <ac:grpSpMk id="26" creationId="{ACC076A1-FACD-40BE-A80F-421366D153B8}"/>
          </ac:grpSpMkLst>
        </pc:grpChg>
        <pc:grpChg chg="mod">
          <ac:chgData name="Andreev, Denis" userId="70c46b58-c90f-4040-b0ad-0a059b6dab85" providerId="ADAL" clId="{E6B0185C-8A92-4EB2-AA48-F604397D83BC}" dt="2022-02-09T13:38:14.712" v="1587"/>
          <ac:grpSpMkLst>
            <pc:docMk/>
            <pc:sldMk cId="307548363" sldId="2765"/>
            <ac:grpSpMk id="27" creationId="{EB863BD5-0C37-4D8D-9B63-FA1BB687B80F}"/>
          </ac:grpSpMkLst>
        </pc:grpChg>
        <pc:grpChg chg="mod">
          <ac:chgData name="Andreev, Denis" userId="70c46b58-c90f-4040-b0ad-0a059b6dab85" providerId="ADAL" clId="{E6B0185C-8A92-4EB2-AA48-F604397D83BC}" dt="2022-02-09T13:38:14.712" v="1587"/>
          <ac:grpSpMkLst>
            <pc:docMk/>
            <pc:sldMk cId="307548363" sldId="2765"/>
            <ac:grpSpMk id="28" creationId="{37B39631-FB8C-4C10-B26A-A1E79A316522}"/>
          </ac:grpSpMkLst>
        </pc:grpChg>
        <pc:grpChg chg="add del mod">
          <ac:chgData name="Andreev, Denis" userId="70c46b58-c90f-4040-b0ad-0a059b6dab85" providerId="ADAL" clId="{E6B0185C-8A92-4EB2-AA48-F604397D83BC}" dt="2022-02-09T13:38:29.407" v="1592"/>
          <ac:grpSpMkLst>
            <pc:docMk/>
            <pc:sldMk cId="307548363" sldId="2765"/>
            <ac:grpSpMk id="188" creationId="{14BA9ED0-A384-499A-8F5C-9EAE60373C40}"/>
          </ac:grpSpMkLst>
        </pc:grpChg>
        <pc:grpChg chg="mod">
          <ac:chgData name="Andreev, Denis" userId="70c46b58-c90f-4040-b0ad-0a059b6dab85" providerId="ADAL" clId="{E6B0185C-8A92-4EB2-AA48-F604397D83BC}" dt="2022-02-09T13:38:20.737" v="1591"/>
          <ac:grpSpMkLst>
            <pc:docMk/>
            <pc:sldMk cId="307548363" sldId="2765"/>
            <ac:grpSpMk id="190" creationId="{F0357F8D-9039-4E89-9577-8352D547A5C9}"/>
          </ac:grpSpMkLst>
        </pc:grpChg>
        <pc:grpChg chg="mod">
          <ac:chgData name="Andreev, Denis" userId="70c46b58-c90f-4040-b0ad-0a059b6dab85" providerId="ADAL" clId="{E6B0185C-8A92-4EB2-AA48-F604397D83BC}" dt="2022-02-09T13:38:20.737" v="1591"/>
          <ac:grpSpMkLst>
            <pc:docMk/>
            <pc:sldMk cId="307548363" sldId="2765"/>
            <ac:grpSpMk id="191" creationId="{5CD8DEED-AF23-4343-BC72-D9297A2A71AC}"/>
          </ac:grpSpMkLst>
        </pc:grpChg>
        <pc:grpChg chg="mod">
          <ac:chgData name="Andreev, Denis" userId="70c46b58-c90f-4040-b0ad-0a059b6dab85" providerId="ADAL" clId="{E6B0185C-8A92-4EB2-AA48-F604397D83BC}" dt="2022-02-09T13:38:20.737" v="1591"/>
          <ac:grpSpMkLst>
            <pc:docMk/>
            <pc:sldMk cId="307548363" sldId="2765"/>
            <ac:grpSpMk id="192" creationId="{92C9085E-E3E4-45C0-BF23-BE762BC65256}"/>
          </ac:grpSpMkLst>
        </pc:grpChg>
        <pc:grpChg chg="mod">
          <ac:chgData name="Andreev, Denis" userId="70c46b58-c90f-4040-b0ad-0a059b6dab85" providerId="ADAL" clId="{E6B0185C-8A92-4EB2-AA48-F604397D83BC}" dt="2022-02-09T13:38:20.737" v="1591"/>
          <ac:grpSpMkLst>
            <pc:docMk/>
            <pc:sldMk cId="307548363" sldId="2765"/>
            <ac:grpSpMk id="193" creationId="{3EF593DB-ECF2-46C5-84D1-17127254FC3C}"/>
          </ac:grpSpMkLst>
        </pc:grpChg>
        <pc:grpChg chg="mod">
          <ac:chgData name="Andreev, Denis" userId="70c46b58-c90f-4040-b0ad-0a059b6dab85" providerId="ADAL" clId="{E6B0185C-8A92-4EB2-AA48-F604397D83BC}" dt="2022-02-09T13:38:20.737" v="1591"/>
          <ac:grpSpMkLst>
            <pc:docMk/>
            <pc:sldMk cId="307548363" sldId="2765"/>
            <ac:grpSpMk id="194" creationId="{5E1416EE-9874-403D-949D-E32FAF67507B}"/>
          </ac:grpSpMkLst>
        </pc:grpChg>
        <pc:picChg chg="add del mod">
          <ac:chgData name="Andreev, Denis" userId="70c46b58-c90f-4040-b0ad-0a059b6dab85" providerId="ADAL" clId="{E6B0185C-8A92-4EB2-AA48-F604397D83BC}" dt="2022-02-09T15:27:34.956" v="1689" actId="21"/>
          <ac:picMkLst>
            <pc:docMk/>
            <pc:sldMk cId="307548363" sldId="2765"/>
            <ac:picMk id="5" creationId="{D8D5BF11-1729-42D2-8CEB-B8EA03F531AD}"/>
          </ac:picMkLst>
        </pc:picChg>
        <pc:picChg chg="ord">
          <ac:chgData name="Andreev, Denis" userId="70c46b58-c90f-4040-b0ad-0a059b6dab85" providerId="ADAL" clId="{E6B0185C-8A92-4EB2-AA48-F604397D83BC}" dt="2022-02-09T13:44:47.612" v="1624" actId="26606"/>
          <ac:picMkLst>
            <pc:docMk/>
            <pc:sldMk cId="307548363" sldId="2765"/>
            <ac:picMk id="8" creationId="{698FE5B4-CD39-4848-8093-984F4DACFB90}"/>
          </ac:picMkLst>
        </pc:pic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34" creationId="{71ACC404-E0D0-4806-A464-FD646891B4BF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35" creationId="{157545E6-FA38-44AC-905C-A53309E13157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36" creationId="{86A99B1E-3BA2-4099-AAAD-9B24C77AB5DB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37" creationId="{81F64468-F42D-4D82-9D10-72BE7B2F6608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38" creationId="{021B887A-FAF6-46F5-AC52-A3C3171A7214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39" creationId="{CACC70DF-21DF-4328-A6AA-45EF91222F3D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40" creationId="{6E0468AC-A3AA-49EE-9E86-8A174959D841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41" creationId="{D21879BC-8810-48D7-BC25-8B9EBAE64935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42" creationId="{9565F1A9-EFF6-44CA-B0C3-4D069921D1C9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45" creationId="{58F27DE0-20DB-4791-8E79-BAB54E0B7994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46" creationId="{4573C6B0-C580-4989-B913-91C41E0B1181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47" creationId="{B0A1E700-D539-439C-9B50-60CEB6380453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51" creationId="{C781E4B5-6E42-47AF-9E18-07075997A41F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0" creationId="{FCA5C2A1-6222-4F43-8460-C8EAD1209765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1" creationId="{3CB1EAF3-590E-4DFB-A9C8-8D71FA7241D3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2" creationId="{DD4AA5A5-180A-4C5D-BBCD-57FB52F9931A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3" creationId="{ED2D3A09-6674-416F-BB29-E722B7475400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4" creationId="{11A4E85E-037B-4A67-8103-118D56CFC10C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5" creationId="{B2737D69-CD2E-4163-B96E-77AF40BCEEE9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8" creationId="{36F5521B-E3BC-4D07-BFD6-06C63996F6B7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69" creationId="{1C38B87A-5209-4241-9F3E-F8FEAC3BC577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70" creationId="{28A931F5-9F3B-411E-8905-F28A8FF3E405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71" creationId="{D725175E-5EA4-4303-B29C-EB6EB8D83C37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82" creationId="{DF16DDFF-756D-43E1-9454-3673A2AFDFC8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83" creationId="{F8E5A328-3E2E-4BC3-87EF-FB422F8E1DB4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84" creationId="{FF717821-BFE1-4307-A280-0A8031AE5CF2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85" creationId="{41FCD3F0-0C9C-481B-8EF1-B2AE4B776653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86" creationId="{AFD17751-18E9-43E0-A3DA-1319D4F8D16C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87" creationId="{4BAD672A-4FE2-488D-8F15-8988AF52AC30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91" creationId="{0735E830-D466-45B8-A0C3-992F5FB6A2A7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95" creationId="{0E734137-18A0-418D-B2CF-3BE164C9F33C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96" creationId="{63F200F9-D274-45BA-808B-0CB63729FFAD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97" creationId="{FC0CF5CD-0C3F-49B5-886E-8DAF21176957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98" creationId="{1AFD09A3-2BE6-48D7-A1D4-5BF5C36A4D2A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99" creationId="{A99A8479-EC16-4CE7-B08E-3B042FEA0A13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04" creationId="{79C3D965-5888-4EF0-BA85-74A0D4D771F3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05" creationId="{DB54C972-6878-473B-BF6F-450E8EC4BA50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13" creationId="{C33DD7A6-117C-47EC-B1E4-DD32072BE98E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14" creationId="{F6EBB4D9-B47F-4043-A2ED-1EBCE568734D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15" creationId="{9F931341-F8C1-468F-B827-4D3F50090A8D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17" creationId="{ECF49755-0F90-4855-B4E1-DE1388092756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21" creationId="{0494D4C6-C174-47DE-B387-B8D53C824911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22" creationId="{14AA9ABB-5E52-48BC-80FD-4357ACAC97A6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23" creationId="{063E94DF-C8F3-4230-8595-39C572744A6A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24" creationId="{C517C170-0635-41E7-89F2-DF93AE45C5E1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28" creationId="{62E3CDBA-6FD1-407E-A57A-0A3C8E9584FB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29" creationId="{2E8E9F91-70E2-445C-8F6D-56E9F3372FEB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30" creationId="{212CB98C-B443-4E90-A8E2-4675CE6A6F40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32" creationId="{5710177E-D5BC-4D57-AE81-AAF20ACAE1F6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33" creationId="{EC327BD1-98E1-4EFB-88B6-83678FA5A359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47" creationId="{1CC4981C-DF26-4BC7-A774-EA4B55B95F13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49" creationId="{2551E561-DD8A-4476-8072-9667EAF2B245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50" creationId="{3329692D-A648-4C08-AEBD-D39A8907DBCB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51" creationId="{5639BDA8-0B79-4675-B37B-F6E8268379A9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53" creationId="{D7034C2D-7FFB-46B6-9E49-87B56703A9B8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54" creationId="{BC5E0BC7-F33B-406A-ABF1-89E875043935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55" creationId="{72D7F215-B6A0-445C-B9FE-3ABB1D6B9D70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59" creationId="{9F6E1890-6159-4508-8C35-F93FB8EB9376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60" creationId="{1C4F6A88-0899-4A24-A5F2-F4ECD4257EC4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61" creationId="{FA87C69A-7AF5-40C0-BA47-AA42C30763E2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62" creationId="{6C8BDF11-CC03-4BF2-8FD3-E73EA83A0CF6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67" creationId="{6B73EE25-F454-4055-B5B4-8DFA4F941C3F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68" creationId="{BADC8E64-F58D-433C-8188-BF3B6FCDBF0C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70" creationId="{598F31A8-D35C-4A1F-85FD-E30C0A61AD0D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72" creationId="{D2579BF4-748E-48F2-8446-0A0487769894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73" creationId="{90452B1E-559C-4CEE-B08F-B123796EB2A4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75" creationId="{CEE58663-8CBA-466A-98DC-80FDD6CB2A91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77" creationId="{D2FB90F1-F1AF-4FA8-A215-468431D9FF50}"/>
          </ac:cxnSpMkLst>
        </pc:cxnChg>
        <pc:cxnChg chg="mod">
          <ac:chgData name="Andreev, Denis" userId="70c46b58-c90f-4040-b0ad-0a059b6dab85" providerId="ADAL" clId="{E6B0185C-8A92-4EB2-AA48-F604397D83BC}" dt="2022-02-09T13:38:14.712" v="1587"/>
          <ac:cxnSpMkLst>
            <pc:docMk/>
            <pc:sldMk cId="307548363" sldId="2765"/>
            <ac:cxnSpMk id="178" creationId="{E894C8F5-707D-4EBC-86F5-E42F0A15FED9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0" creationId="{BB82B4AD-7CCC-4A76-8947-3531D96B95A1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1" creationId="{E527C7BA-3248-460A-AAEF-F86701ECC9B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2" creationId="{D5C21FE2-203C-468C-92F5-05BE016E97F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3" creationId="{3F786051-03CE-4FDD-9E15-CA8227704652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4" creationId="{904367B2-D5B2-47E2-AE18-77D326E662B2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5" creationId="{2D419B1A-37E7-413B-A867-EBA23A4C7A73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6" creationId="{F33E6DBF-679C-4612-A430-77CEE514CCCA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7" creationId="{7207CBAB-3357-4A1F-B638-9CA3A775C607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08" creationId="{843897B6-0187-4544-8A12-F301A82B8EF3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11" creationId="{33B19A8F-3727-46E3-9679-4491DC9F3631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12" creationId="{F56BDD61-8C16-4552-8F00-AC23E031C3A6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13" creationId="{CE8778DA-97C2-4B27-83A4-56D39BBAB619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17" creationId="{87BA6F0C-5E55-47FB-B102-DC25BC5A1D48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26" creationId="{DBE08D00-F328-46D9-A5CB-722BE027B04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27" creationId="{D972B168-5A7E-4AD0-9426-FAC1A33FB9F4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28" creationId="{BE778C33-67F0-4F6C-9243-E4294620C9A5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29" creationId="{F8B627B1-5A55-4508-B472-8D287065FC6D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30" creationId="{B31FADA1-7621-4C66-B358-D8716CFFEA1D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31" creationId="{25941136-8041-4D64-964F-E75BDA8C0145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34" creationId="{43771C32-E9FB-4BCB-92B1-79AA4A635BDA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35" creationId="{9F23A33C-C06F-48F9-A69E-265E45A88BB2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36" creationId="{770B6F5D-C9A0-49D9-A691-D31A8F15667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37" creationId="{57E54904-174D-4F76-A4DB-71B7E4E11BAB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48" creationId="{348CC833-74B2-495E-9965-98290E2903E5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49" creationId="{7FDD6BE8-0B49-45C4-B381-88338FDCCA8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50" creationId="{A9789F19-5BC7-4166-9853-AE2739E7FEF3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51" creationId="{5A7E2691-DD4D-4FCB-8774-8C8786982D57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52" creationId="{489969E4-542C-4284-B7A3-8DD45DA76A19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53" creationId="{11E50F61-0675-4574-BE26-946A9E195DA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57" creationId="{622C1944-7D6A-4594-BC64-6B18A233AF8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61" creationId="{4C0E8EC4-CFDC-4FFF-AAA5-4F990D63CDA2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62" creationId="{D55D799E-8338-4FA2-B325-09B76FA21EA8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63" creationId="{03AF4B83-258E-4BE7-B57E-873EB4F32631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64" creationId="{21AE3123-842D-42FA-BF3D-9EAFE9DE432C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65" creationId="{75A6E9D0-B9EE-4A0F-B9E5-1F4B8FC73FBA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70" creationId="{36A65FD4-2947-4D4B-8350-2F3865FF9AFA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71" creationId="{A6CBB33B-C7E5-48C4-8117-F202C860880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79" creationId="{CDBBC55D-A906-4707-8CEF-2C12C64CD6A4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80" creationId="{4E73DDAC-F91D-4CD7-9723-5E21DD81D6B7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81" creationId="{EAAF31CB-10C9-4C01-9123-0C09AAF66077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83" creationId="{14814D49-8E16-402C-A1A5-22D70E1D951D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87" creationId="{876458B0-542B-4323-B728-3626BAA3B2A8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88" creationId="{78779BDF-479A-4E4C-8CED-D9BF89604E09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89" creationId="{71815E74-6279-4F96-BD57-A8E6A5EF2395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90" creationId="{FDEB86F8-D6CD-423B-93D8-07599D23A2B9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94" creationId="{AD4B9CAE-8ABF-47D0-9AD4-3E85F922F123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95" creationId="{5FBA29F9-4A85-44D2-8FE7-6286D35421E4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96" creationId="{495A9374-6E45-4FDC-968C-205DF104B09F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98" creationId="{0F8167A6-C74E-4CA8-94E0-A96302D7EE80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299" creationId="{61107FD1-4FFD-4027-9691-F179300AA720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13" creationId="{EA940671-CAE7-42F6-8100-4CBCDCA551A5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15" creationId="{78E7C78E-91E0-49C3-8EBF-7DFC2BAAC9FA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16" creationId="{E2886CAA-E47A-43AE-9028-8694A6987BA7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17" creationId="{1E7C31D0-86B8-47E6-84E8-A000731FEA8B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19" creationId="{9CA6A516-E3D8-4A30-8F11-8DAFB4B90054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20" creationId="{2DE94525-A938-4959-A723-4591786C16CB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21" creationId="{5942FB34-68B1-4E78-83C2-1C9E75502130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25" creationId="{5E99D400-A271-4876-BC23-7B40BE079C65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26" creationId="{7D959D2D-6AD6-412D-B981-40DF0A0D851A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27" creationId="{EAD57AB0-9B6E-49F8-9522-D573A0AF903C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28" creationId="{3E5A8E02-7ECF-4A9A-9723-8A60446C7F1E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33" creationId="{582B0000-336C-4A4F-B5AF-3559D0A360A2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34" creationId="{05DBD150-CE75-422C-945B-3CDD880DEDC1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36" creationId="{9495B23F-1DB6-4451-BA33-F7F5DDF5AB86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38" creationId="{FD7FBBC4-602E-4A6B-8B55-E187DCD484C6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39" creationId="{1F42ABD8-97CA-4935-8D91-F38412987683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41" creationId="{F9AFF374-0557-4908-ABCB-306C1D1C1483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43" creationId="{5AC426A6-A6F9-496F-9121-277DD4DC4319}"/>
          </ac:cxnSpMkLst>
        </pc:cxnChg>
        <pc:cxnChg chg="mod">
          <ac:chgData name="Andreev, Denis" userId="70c46b58-c90f-4040-b0ad-0a059b6dab85" providerId="ADAL" clId="{E6B0185C-8A92-4EB2-AA48-F604397D83BC}" dt="2022-02-09T13:38:20.737" v="1591"/>
          <ac:cxnSpMkLst>
            <pc:docMk/>
            <pc:sldMk cId="307548363" sldId="2765"/>
            <ac:cxnSpMk id="344" creationId="{DF48CCC4-48F0-4424-AADC-5ACA7FE1FD0C}"/>
          </ac:cxnSpMkLst>
        </pc:cxnChg>
      </pc:sldChg>
      <pc:sldChg chg="new del">
        <pc:chgData name="Andreev, Denis" userId="70c46b58-c90f-4040-b0ad-0a059b6dab85" providerId="ADAL" clId="{E6B0185C-8A92-4EB2-AA48-F604397D83BC}" dt="2022-02-09T13:33:05.228" v="1582" actId="47"/>
        <pc:sldMkLst>
          <pc:docMk/>
          <pc:sldMk cId="1779246831" sldId="2765"/>
        </pc:sldMkLst>
      </pc:sldChg>
      <pc:sldChg chg="addSp delSp modSp add del mod setBg delDesignElem">
        <pc:chgData name="Andreev, Denis" userId="70c46b58-c90f-4040-b0ad-0a059b6dab85" providerId="ADAL" clId="{E6B0185C-8A92-4EB2-AA48-F604397D83BC}" dt="2022-02-09T15:36:26.938" v="1924" actId="47"/>
        <pc:sldMkLst>
          <pc:docMk/>
          <pc:sldMk cId="2872834204" sldId="2766"/>
        </pc:sldMkLst>
        <pc:spChg chg="del">
          <ac:chgData name="Andreev, Denis" userId="70c46b58-c90f-4040-b0ad-0a059b6dab85" providerId="ADAL" clId="{E6B0185C-8A92-4EB2-AA48-F604397D83BC}" dt="2022-02-09T13:46:10.872" v="1631"/>
          <ac:spMkLst>
            <pc:docMk/>
            <pc:sldMk cId="2872834204" sldId="2766"/>
            <ac:spMk id="11" creationId="{6753252F-4873-4F63-801D-CC719279A7D5}"/>
          </ac:spMkLst>
        </pc:spChg>
        <pc:spChg chg="del">
          <ac:chgData name="Andreev, Denis" userId="70c46b58-c90f-4040-b0ad-0a059b6dab85" providerId="ADAL" clId="{E6B0185C-8A92-4EB2-AA48-F604397D83BC}" dt="2022-02-09T13:46:10.872" v="1631"/>
          <ac:spMkLst>
            <pc:docMk/>
            <pc:sldMk cId="2872834204" sldId="2766"/>
            <ac:spMk id="354" creationId="{047C8CCB-F95D-4249-92DD-651249D3535A}"/>
          </ac:spMkLst>
        </pc:spChg>
        <pc:picChg chg="add del mod">
          <ac:chgData name="Andreev, Denis" userId="70c46b58-c90f-4040-b0ad-0a059b6dab85" providerId="ADAL" clId="{E6B0185C-8A92-4EB2-AA48-F604397D83BC}" dt="2022-02-09T15:36:24.180" v="1923" actId="21"/>
          <ac:picMkLst>
            <pc:docMk/>
            <pc:sldMk cId="2872834204" sldId="2766"/>
            <ac:picMk id="4" creationId="{03D1CFD9-2A2D-45CB-B066-0DA165ACBC81}"/>
          </ac:picMkLst>
        </pc:picChg>
        <pc:picChg chg="del">
          <ac:chgData name="Andreev, Denis" userId="70c46b58-c90f-4040-b0ad-0a059b6dab85" providerId="ADAL" clId="{E6B0185C-8A92-4EB2-AA48-F604397D83BC}" dt="2022-02-09T13:46:16.691" v="1632" actId="478"/>
          <ac:picMkLst>
            <pc:docMk/>
            <pc:sldMk cId="2872834204" sldId="2766"/>
            <ac:picMk id="5" creationId="{D8D5BF11-1729-42D2-8CEB-B8EA03F531AD}"/>
          </ac:picMkLst>
        </pc:picChg>
        <pc:picChg chg="add del mod">
          <ac:chgData name="Andreev, Denis" userId="70c46b58-c90f-4040-b0ad-0a059b6dab85" providerId="ADAL" clId="{E6B0185C-8A92-4EB2-AA48-F604397D83BC}" dt="2022-02-09T15:36:24.180" v="1923" actId="21"/>
          <ac:picMkLst>
            <pc:docMk/>
            <pc:sldMk cId="2872834204" sldId="2766"/>
            <ac:picMk id="7" creationId="{D85B3915-9427-4C63-A303-C06D01AB79C0}"/>
          </ac:picMkLst>
        </pc:picChg>
        <pc:picChg chg="add del mod">
          <ac:chgData name="Andreev, Denis" userId="70c46b58-c90f-4040-b0ad-0a059b6dab85" providerId="ADAL" clId="{E6B0185C-8A92-4EB2-AA48-F604397D83BC}" dt="2022-02-09T15:36:24.180" v="1923" actId="21"/>
          <ac:picMkLst>
            <pc:docMk/>
            <pc:sldMk cId="2872834204" sldId="2766"/>
            <ac:picMk id="10" creationId="{0BE671E0-62E2-45F2-8B51-87F5F8FD6377}"/>
          </ac:picMkLst>
        </pc:picChg>
      </pc:sldChg>
      <pc:sldChg chg="delSp add del mod setBg delDesignElem">
        <pc:chgData name="Andreev, Denis" userId="70c46b58-c90f-4040-b0ad-0a059b6dab85" providerId="ADAL" clId="{E6B0185C-8A92-4EB2-AA48-F604397D83BC}" dt="2022-02-09T15:36:16.652" v="1922" actId="47"/>
        <pc:sldMkLst>
          <pc:docMk/>
          <pc:sldMk cId="305493726" sldId="2767"/>
        </pc:sldMkLst>
        <pc:spChg chg="del">
          <ac:chgData name="Andreev, Denis" userId="70c46b58-c90f-4040-b0ad-0a059b6dab85" providerId="ADAL" clId="{E6B0185C-8A92-4EB2-AA48-F604397D83BC}" dt="2022-02-09T13:49:48.973" v="1640"/>
          <ac:spMkLst>
            <pc:docMk/>
            <pc:sldMk cId="305493726" sldId="2767"/>
            <ac:spMk id="11" creationId="{6753252F-4873-4F63-801D-CC719279A7D5}"/>
          </ac:spMkLst>
        </pc:spChg>
        <pc:spChg chg="del">
          <ac:chgData name="Andreev, Denis" userId="70c46b58-c90f-4040-b0ad-0a059b6dab85" providerId="ADAL" clId="{E6B0185C-8A92-4EB2-AA48-F604397D83BC}" dt="2022-02-09T13:49:48.973" v="1640"/>
          <ac:spMkLst>
            <pc:docMk/>
            <pc:sldMk cId="305493726" sldId="2767"/>
            <ac:spMk id="354" creationId="{047C8CCB-F95D-4249-92DD-651249D3535A}"/>
          </ac:spMkLst>
        </pc:spChg>
        <pc:picChg chg="del">
          <ac:chgData name="Andreev, Denis" userId="70c46b58-c90f-4040-b0ad-0a059b6dab85" providerId="ADAL" clId="{E6B0185C-8A92-4EB2-AA48-F604397D83BC}" dt="2022-02-09T13:49:52.804" v="1641" actId="478"/>
          <ac:picMkLst>
            <pc:docMk/>
            <pc:sldMk cId="305493726" sldId="2767"/>
            <ac:picMk id="5" creationId="{D8D5BF11-1729-42D2-8CEB-B8EA03F531AD}"/>
          </ac:picMkLst>
        </pc:picChg>
      </pc:sldChg>
      <pc:sldChg chg="addSp delSp modSp add mod setBg delDesignElem">
        <pc:chgData name="Andreev, Denis" userId="70c46b58-c90f-4040-b0ad-0a059b6dab85" providerId="ADAL" clId="{E6B0185C-8A92-4EB2-AA48-F604397D83BC}" dt="2022-02-09T16:42:44.990" v="2208" actId="1076"/>
        <pc:sldMkLst>
          <pc:docMk/>
          <pc:sldMk cId="273721246" sldId="2768"/>
        </pc:sldMkLst>
        <pc:spChg chg="del">
          <ac:chgData name="Andreev, Denis" userId="70c46b58-c90f-4040-b0ad-0a059b6dab85" providerId="ADAL" clId="{E6B0185C-8A92-4EB2-AA48-F604397D83BC}" dt="2022-02-09T15:27:42.090" v="1691" actId="478"/>
          <ac:spMkLst>
            <pc:docMk/>
            <pc:sldMk cId="273721246" sldId="2768"/>
            <ac:spMk id="2" creationId="{88892C40-2FD2-4A3E-A237-FE9B357B28A2}"/>
          </ac:spMkLst>
        </pc:spChg>
        <pc:spChg chg="mod">
          <ac:chgData name="Andreev, Denis" userId="70c46b58-c90f-4040-b0ad-0a059b6dab85" providerId="ADAL" clId="{E6B0185C-8A92-4EB2-AA48-F604397D83BC}" dt="2022-02-09T16:34:33.271" v="2048" actId="20577"/>
          <ac:spMkLst>
            <pc:docMk/>
            <pc:sldMk cId="273721246" sldId="2768"/>
            <ac:spMk id="3" creationId="{1799E601-C7F5-4454-B55E-57AC97E735E3}"/>
          </ac:spMkLst>
        </pc:spChg>
        <pc:spChg chg="add del mod">
          <ac:chgData name="Andreev, Denis" userId="70c46b58-c90f-4040-b0ad-0a059b6dab85" providerId="ADAL" clId="{E6B0185C-8A92-4EB2-AA48-F604397D83BC}" dt="2022-02-09T15:35:55.287" v="1916" actId="478"/>
          <ac:spMkLst>
            <pc:docMk/>
            <pc:sldMk cId="273721246" sldId="2768"/>
            <ac:spMk id="4" creationId="{A94930EE-A3D7-4501-A14C-423B7B6138A2}"/>
          </ac:spMkLst>
        </pc:spChg>
        <pc:spChg chg="add del mod">
          <ac:chgData name="Andreev, Denis" userId="70c46b58-c90f-4040-b0ad-0a059b6dab85" providerId="ADAL" clId="{E6B0185C-8A92-4EB2-AA48-F604397D83BC}" dt="2022-02-09T15:35:53.479" v="1915" actId="478"/>
          <ac:spMkLst>
            <pc:docMk/>
            <pc:sldMk cId="273721246" sldId="2768"/>
            <ac:spMk id="5" creationId="{2CCF04ED-AF84-4F0A-A823-FCA1CD3776D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" creationId="{62EACEFA-0971-434B-A991-D25831D6C1DC}"/>
          </ac:spMkLst>
        </pc:spChg>
        <pc:spChg chg="add del mod">
          <ac:chgData name="Andreev, Denis" userId="70c46b58-c90f-4040-b0ad-0a059b6dab85" providerId="ADAL" clId="{E6B0185C-8A92-4EB2-AA48-F604397D83BC}" dt="2022-02-09T15:35:42.331" v="1913" actId="11529"/>
          <ac:spMkLst>
            <pc:docMk/>
            <pc:sldMk cId="273721246" sldId="2768"/>
            <ac:spMk id="6" creationId="{70F24BE4-DE4F-4348-B191-634AA95F22C7}"/>
          </ac:spMkLst>
        </pc:spChg>
        <pc:spChg chg="del">
          <ac:chgData name="Andreev, Denis" userId="70c46b58-c90f-4040-b0ad-0a059b6dab85" providerId="ADAL" clId="{E6B0185C-8A92-4EB2-AA48-F604397D83BC}" dt="2022-02-09T15:27:30.040" v="1688"/>
          <ac:spMkLst>
            <pc:docMk/>
            <pc:sldMk cId="273721246" sldId="2768"/>
            <ac:spMk id="10" creationId="{3346177D-ADC4-4968-B747-5CFCD390B5B9}"/>
          </ac:spMkLst>
        </pc:spChg>
        <pc:spChg chg="del">
          <ac:chgData name="Andreev, Denis" userId="70c46b58-c90f-4040-b0ad-0a059b6dab85" providerId="ADAL" clId="{E6B0185C-8A92-4EB2-AA48-F604397D83BC}" dt="2022-02-09T15:27:30.040" v="1688"/>
          <ac:spMkLst>
            <pc:docMk/>
            <pc:sldMk cId="273721246" sldId="2768"/>
            <ac:spMk id="12" creationId="{0844A943-BF79-4FEA-ABB1-3BD54D236606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" creationId="{3CAD4688-BC91-42E3-BC11-89307A61F8CD}"/>
          </ac:spMkLst>
        </pc:spChg>
        <pc:spChg chg="del">
          <ac:chgData name="Andreev, Denis" userId="70c46b58-c90f-4040-b0ad-0a059b6dab85" providerId="ADAL" clId="{E6B0185C-8A92-4EB2-AA48-F604397D83BC}" dt="2022-02-09T15:27:45.479" v="1692" actId="478"/>
          <ac:spMkLst>
            <pc:docMk/>
            <pc:sldMk cId="273721246" sldId="2768"/>
            <ac:spMk id="13" creationId="{5E44F14D-6AA4-4D08-9819-C04E14E151C2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4" creationId="{07D09397-1992-4E33-AB7E-39D1C19D9636}"/>
          </ac:spMkLst>
        </pc:spChg>
        <pc:spChg chg="del">
          <ac:chgData name="Andreev, Denis" userId="70c46b58-c90f-4040-b0ad-0a059b6dab85" providerId="ADAL" clId="{E6B0185C-8A92-4EB2-AA48-F604397D83BC}" dt="2022-02-09T15:27:30.040" v="1688"/>
          <ac:spMkLst>
            <pc:docMk/>
            <pc:sldMk cId="273721246" sldId="2768"/>
            <ac:spMk id="14" creationId="{6437CC72-F4A8-4DC3-AFAB-D22C482C8100}"/>
          </ac:spMkLst>
        </pc:spChg>
        <pc:spChg chg="del">
          <ac:chgData name="Andreev, Denis" userId="70c46b58-c90f-4040-b0ad-0a059b6dab85" providerId="ADAL" clId="{E6B0185C-8A92-4EB2-AA48-F604397D83BC}" dt="2022-02-09T15:27:42.090" v="1691" actId="478"/>
          <ac:spMkLst>
            <pc:docMk/>
            <pc:sldMk cId="273721246" sldId="2768"/>
            <ac:spMk id="15" creationId="{88118C17-7C05-4A2E-A2C3-20534F748352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" creationId="{9514E8EE-622D-403C-A01E-EBE5D0B05F18}"/>
          </ac:spMkLst>
        </pc:spChg>
        <pc:spChg chg="del">
          <ac:chgData name="Andreev, Denis" userId="70c46b58-c90f-4040-b0ad-0a059b6dab85" providerId="ADAL" clId="{E6B0185C-8A92-4EB2-AA48-F604397D83BC}" dt="2022-02-09T15:27:42.090" v="1691" actId="478"/>
          <ac:spMkLst>
            <pc:docMk/>
            <pc:sldMk cId="273721246" sldId="2768"/>
            <ac:spMk id="16" creationId="{325FC074-C539-4F2E-B000-30D376E4AB7D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" creationId="{35242706-7B75-4C9F-B4C5-4ECF7AAB20C8}"/>
          </ac:spMkLst>
        </pc:spChg>
        <pc:spChg chg="del">
          <ac:chgData name="Andreev, Denis" userId="70c46b58-c90f-4040-b0ad-0a059b6dab85" providerId="ADAL" clId="{E6B0185C-8A92-4EB2-AA48-F604397D83BC}" dt="2022-02-09T15:27:42.090" v="1691" actId="478"/>
          <ac:spMkLst>
            <pc:docMk/>
            <pc:sldMk cId="273721246" sldId="2768"/>
            <ac:spMk id="17" creationId="{977908F4-5232-426F-8A78-72B1DAC1B72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7" creationId="{CBA2CC26-6876-464B-B50E-78D0FCE5E753}"/>
          </ac:spMkLst>
        </pc:spChg>
        <pc:spChg chg="del">
          <ac:chgData name="Andreev, Denis" userId="70c46b58-c90f-4040-b0ad-0a059b6dab85" providerId="ADAL" clId="{E6B0185C-8A92-4EB2-AA48-F604397D83BC}" dt="2022-02-09T15:27:42.090" v="1691" actId="478"/>
          <ac:spMkLst>
            <pc:docMk/>
            <pc:sldMk cId="273721246" sldId="2768"/>
            <ac:spMk id="18" creationId="{51A3AC12-FE24-4E77-8A57-F2C9A3606B1C}"/>
          </ac:spMkLst>
        </pc:spChg>
        <pc:spChg chg="del">
          <ac:chgData name="Andreev, Denis" userId="70c46b58-c90f-4040-b0ad-0a059b6dab85" providerId="ADAL" clId="{E6B0185C-8A92-4EB2-AA48-F604397D83BC}" dt="2022-02-09T15:27:45.479" v="1692" actId="478"/>
          <ac:spMkLst>
            <pc:docMk/>
            <pc:sldMk cId="273721246" sldId="2768"/>
            <ac:spMk id="19" creationId="{3C588CF2-91EC-453C-9DB0-9B603133244E}"/>
          </ac:spMkLst>
        </pc:spChg>
        <pc:spChg chg="del">
          <ac:chgData name="Andreev, Denis" userId="70c46b58-c90f-4040-b0ad-0a059b6dab85" providerId="ADAL" clId="{E6B0185C-8A92-4EB2-AA48-F604397D83BC}" dt="2022-02-09T15:27:42.090" v="1691" actId="478"/>
          <ac:spMkLst>
            <pc:docMk/>
            <pc:sldMk cId="273721246" sldId="2768"/>
            <ac:spMk id="20" creationId="{0743E36C-9A13-47C6-99DE-916C53B42E7B}"/>
          </ac:spMkLst>
        </pc:spChg>
        <pc:spChg chg="del">
          <ac:chgData name="Andreev, Denis" userId="70c46b58-c90f-4040-b0ad-0a059b6dab85" providerId="ADAL" clId="{E6B0185C-8A92-4EB2-AA48-F604397D83BC}" dt="2022-02-09T15:27:45.479" v="1692" actId="478"/>
          <ac:spMkLst>
            <pc:docMk/>
            <pc:sldMk cId="273721246" sldId="2768"/>
            <ac:spMk id="21" creationId="{B34F60A2-3579-44CD-B566-11B6E077C74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28" creationId="{E3890CA8-BD82-458A-9191-1F9D1A5FB423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29" creationId="{6FBC38AF-EF00-4963-9E28-B1ECC84DA10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33" creationId="{3A0B63C6-72C3-4467-B80D-58F918C3D1E5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34" creationId="{ECA27C61-62FE-4430-9932-114F778A7DFA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35" creationId="{08A9E880-A3B4-4E28-AE99-90A2349F82E8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37" creationId="{C730573E-25B7-4DC2-8C90-3F9D16D6850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38" creationId="{B77A0CC9-C7D9-4172-8919-2838CDE3754A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39" creationId="{334E27F4-4F7B-4E8C-A390-33CEF987BA7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40" creationId="{09763004-A32A-4CC5-A88A-13A62C820CB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41" creationId="{6229624E-4BE8-448D-B439-507F3BBD697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42" creationId="{3239169A-0D3D-4529-A6CB-2F13CB765571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43" creationId="{E495BA89-C58A-4C60-955E-DAD1EBF07BBB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44" creationId="{8CD60A22-9982-405D-B976-54C15CE2DED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51" creationId="{5694779C-D76F-4B76-88D5-4AF2C6A9479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52" creationId="{7F0D6C2D-B057-4520-8298-2C7847B8048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57" creationId="{38F22F80-5B37-4AF3-86A9-A1F83EB43A75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58" creationId="{D66F2B94-A0F0-4B1E-8EAA-B86498EC082B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59" creationId="{11C9607C-A29E-43CE-93C3-ACE65B56AC48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0" creationId="{2E620D77-F8C1-4948-970C-F1BEFC7382A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1" creationId="{88E0D5C6-D796-4F6F-877A-5F556FC1594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2" creationId="{8A0A41DB-3B08-4C0D-902A-21C878F25DB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3" creationId="{9EA6F760-74EB-434D-9942-FF8D972F5C5D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4" creationId="{7DC82983-D388-417F-A682-568B74FA10D8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5" creationId="{22D466C9-CE07-496E-B14F-F22112D898F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66" creationId="{ABCA6F71-D442-4075-8653-BF7A2A90912D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73" creationId="{E3B9597E-0FAC-4707-A9AB-AFC06D0F074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74" creationId="{F7A9A2BF-F62E-4C7B-A139-F6AE5DB4819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75" creationId="{D289DBF4-792D-44C8-A6B4-105131EC41F2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77" creationId="{3ACDE8B4-8422-41FB-A798-5CA3178077F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78" creationId="{49E5A11E-57B2-4A4E-A51A-2E706F9CD206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79" creationId="{29A1994F-7C8F-466A-8FD7-170CCAF7AD54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85" creationId="{F4357C78-6CBE-4246-AD93-25D5B263CCB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86" creationId="{5685A688-9FE2-415A-AC47-13A224AC218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87" creationId="{6A56F043-67BC-4290-8DDC-D08FCD59A725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88" creationId="{AE518D27-A368-4832-94E8-212C620AD815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1" creationId="{CD3CA7A0-150B-43D5-BCF2-A6C6E7D7E791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2" creationId="{D0717B3C-6469-4D5D-BB5B-1084FC69FDC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3" creationId="{AB6128B4-8498-43DC-8E28-9E7EBC5D03A8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4" creationId="{F2AADF12-0821-43B6-92BF-4D34BC898484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5" creationId="{3757834A-7A3B-46D2-8141-9C651B65C622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6" creationId="{926351BF-8FF5-4023-8490-FC943C7A2171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97" creationId="{55F89E18-6E65-410E-8383-4DD81726E07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01" creationId="{34D15AA0-552F-45DB-BBDB-91D44F811141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03" creationId="{7BA7D54F-D285-4476-AC74-866E4223A6A5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04" creationId="{24904D1F-7DA4-40FA-82D6-366D6B512A8A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05" creationId="{E718684D-7EC0-41D5-A71A-AC31D0B4204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10" creationId="{60324E6E-3742-4DD3-95CF-FE7C8BB08C1A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11" creationId="{02048266-6CAD-4611-B4B8-679D411D9AFD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12" creationId="{35BCAC10-5AED-4712-8B4D-E44142361118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16" creationId="{558BE4B2-AD99-4A75-88B9-5E4CDE71D2D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19" creationId="{5B84AF00-D05A-4C4B-AC72-4371956C9B71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0" creationId="{6C0C40B8-7928-4621-8002-867A77158E26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1" creationId="{17E42474-9065-4F8F-862A-2EBD8684267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2" creationId="{DF425C90-FCC9-413A-8769-13B86C12AA96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3" creationId="{257FD422-0CBB-4C18-BB5E-93325168BF0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4" creationId="{B2DA28F5-ADC5-4255-8813-723A8D9C452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5" creationId="{B060EE63-8475-40FC-93F8-FFC6E45B32E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6" creationId="{47266BE4-EB68-42F3-B95F-7B0390CA2966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7" creationId="{0DFF6AEA-9BF9-4985-83B6-1310D446D9E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8" creationId="{55247D76-9FD5-44D1-823C-778DBAC3549D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29" creationId="{3E9D23D7-1848-4EEF-8886-0DBB87B22F4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0" creationId="{64F76E1D-D6E2-432F-920B-ABF3BB9A18F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1" creationId="{21C43088-1ACF-4F9A-A540-9946BDCB8DDB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2" creationId="{E4F3159A-0AE7-4637-90E7-E938B87C111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3" creationId="{8680C847-A477-4D6E-BFF7-F4D084EFFEDB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5" creationId="{1F36B03B-A018-4B8C-8475-BDD6EB01371F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39" creationId="{3E30609C-5EB2-41EE-8234-2FEE3F4969B4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43" creationId="{FCA6AF16-92FD-4D05-873F-C9BBD37B52D7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44" creationId="{2D95A83B-D3B0-4CB7-AAB0-16CC9565493D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45" creationId="{25071612-B256-4A68-A800-A5F9A7FD3D83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0" creationId="{22310FB3-A740-44EE-9A72-2D7DFDF6DD16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1" creationId="{F3D83FF4-8D00-4753-97F9-0570CB2C7172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2" creationId="{E9FC271B-6D7F-48C5-9B4D-5CB26A9943AA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3" creationId="{79909BA0-AB38-49C8-9258-460D15A001AB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6" creationId="{72C8A752-BAF5-422B-93A0-7BBFC6BA7FAC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58" creationId="{0F2A349C-2B27-44CD-92BB-0F51BAEBA531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1" creationId="{1CC0118E-AE46-463C-9DDD-444E6E80F582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3" creationId="{A074355D-C5FD-44CF-8F57-3E38CFA7D209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6" creationId="{7D7D167F-5303-4C79-8B06-2A94689A0CBB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7" creationId="{23037476-20CE-4BE9-9F77-B190391825BE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8" creationId="{6201D4D2-92AF-4282-BADE-FDE044C230B3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69" creationId="{5F0DB768-CA24-4FBD-A543-C21FDD380008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70" creationId="{8B8476A0-01A4-4DBC-A3D0-2DFC4019024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71" creationId="{AF077971-05D0-497D-871C-9B6F45674B05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72" creationId="{7385BA63-DBA2-4B2B-84D5-CD854D8AB060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73" creationId="{8605CA3B-5AB9-4C01-8607-0FF861EEEA1A}"/>
          </ac:spMkLst>
        </pc:spChg>
        <pc:spChg chg="mod">
          <ac:chgData name="Andreev, Denis" userId="70c46b58-c90f-4040-b0ad-0a059b6dab85" providerId="ADAL" clId="{E6B0185C-8A92-4EB2-AA48-F604397D83BC}" dt="2022-02-09T16:35:47.775" v="2112"/>
          <ac:spMkLst>
            <pc:docMk/>
            <pc:sldMk cId="273721246" sldId="2768"/>
            <ac:spMk id="174" creationId="{5A70476A-B2BD-453A-94AE-07BF0979C7F7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176" creationId="{A6A53D53-7765-47BC-B93D-A279F64F31C8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82" creationId="{5AAAA66B-A7DE-4E3E-8D41-F079C4584168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83" creationId="{AC65A55A-6C76-45A5-B657-86557EAEDE2A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84" creationId="{224DE578-8D33-4554-BD79-9012887CC0EA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85" creationId="{EC45E7E5-B360-4BD5-A918-DF138C14FB3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86" creationId="{9F6AACB3-B0F2-404E-8595-5D5209DB1AC1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96" creationId="{6211AEF2-61EB-4BAC-BB1B-E1A4794D1C33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197" creationId="{CDFCC91C-8281-4834-979D-ACC5503CE926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1" creationId="{9F0441E3-E57F-4F21-AA8D-260E7213529E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2" creationId="{929CF3F8-FACE-4C5D-B47C-84A99318CDBA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3" creationId="{13A6C246-F607-4CC6-A58E-A60FA77A787B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5" creationId="{4961420B-469C-4BB2-B232-C38555AE6DC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6" creationId="{3DB321E2-E080-4A84-A451-CBB251C9FD44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7" creationId="{8B798B1F-2EA5-4C9B-83F4-17944398FAA2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8" creationId="{C6F5FD7F-76B2-4490-9584-AA57741CBC83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09" creationId="{9EE0A280-5622-45DA-BFA4-14F867567A0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10" creationId="{776A206C-AE1E-4CC4-B992-B89614F07826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11" creationId="{35A96FBE-FA15-49C4-A004-B9308826331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12" creationId="{17F641A5-35B5-4242-9CE0-034838BEEB1B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19" creationId="{D88F5839-F298-4721-A77B-9CF4B2B4C82B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20" creationId="{A0CAA241-3A9E-4D76-A09E-7DAD048A7E96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25" creationId="{32B9FDB5-5582-43DE-B1D0-6402C8CCEAFC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26" creationId="{92447F5D-B75C-40B9-8D0D-6C9B7FC57595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27" creationId="{C7067A1C-CDCE-468F-A841-E28528B84763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28" creationId="{F48C8658-6012-45D4-A7BF-5DE3ED520FE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29" creationId="{3C449A77-07B3-4AFF-9D7A-43EF91E774BB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30" creationId="{EC5D666A-4992-4EC9-BF23-F5E1B93A072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31" creationId="{44F7E7BD-6157-4FCE-A10A-EA00B216B5B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32" creationId="{ED15DF59-1720-41FD-A977-1A3E2A24CD8C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33" creationId="{EDECB2CC-5060-415B-9AB9-FCCB71E49098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34" creationId="{1213AD14-0B85-470D-9A44-A464F0B07813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41" creationId="{C7CDF1F2-03B6-49A2-8AC3-216E9A8B84C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42" creationId="{E84EDDD3-D4A0-4DFD-96A1-921870229BC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43" creationId="{481C3FA4-12EE-40F8-BE9C-3D267767E2D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45" creationId="{84AE9B08-E724-4DB1-AACC-9F58ADB9F3F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46" creationId="{7252A225-A26C-49F4-8C64-881C8E190E6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47" creationId="{C0FE8B73-3EAB-407A-AD4F-0027F40346A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53" creationId="{1CF6B854-FE48-4526-871D-FEC4BA1CDB3F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54" creationId="{2444D0C9-9E76-4BCD-8BC2-D66110A0E240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55" creationId="{C2057855-5520-4B9D-B2E3-9A9F1E8E3906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56" creationId="{802C640D-8A37-4CF3-803C-83B7491C6713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59" creationId="{FAB3DC2B-5B7A-43B9-8A7F-7A9C6733CA32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0" creationId="{AD06104F-3EA5-40C6-B2D1-E9C4682BBFF6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1" creationId="{15515E86-6695-4E7B-BF8E-120755CE9D26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2" creationId="{65338BE8-3198-452B-A5F7-C19768DC3BC1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3" creationId="{888C8F49-2317-42BA-9C1C-9CCE11228D38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4" creationId="{3A2AD049-6B1F-43BD-B83C-980608073114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5" creationId="{29BAB8DF-6283-4780-B8E3-E0DFFDE1B728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69" creationId="{2B0F154C-B0A3-432B-B125-098BFD775867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71" creationId="{DEA08676-2D39-4E92-A2EB-F54CA92E3ECC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72" creationId="{FF63D0FB-5CED-4197-B8DC-603923BC6A84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73" creationId="{D463DE64-0949-49B3-9C19-DEB840FD495A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78" creationId="{B402F63F-7F5C-4BD2-9A3B-62E4B7CEF0B2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79" creationId="{D5DDDBCB-CD56-4FD5-B689-D113C3E3A6A2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80" creationId="{C19E6AC0-BAB4-4900-A338-5192E4CB12A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84" creationId="{D4D43841-6538-40B5-9A23-84B89620C89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87" creationId="{3757DFB5-71FD-4249-B1BF-3C7B3478208C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88" creationId="{E432B8F2-A89D-409F-8A3F-D93DB6A36140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89" creationId="{89C901C2-A14D-4DBB-831B-8E685583CA0F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0" creationId="{587AD6BC-F80F-4297-9013-CBB573A05F4E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1" creationId="{A8C91725-E517-4AC0-8E5E-E01395901E9A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2" creationId="{9EFE69C2-4E1F-4314-A463-408B7F2170B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3" creationId="{C7A1B1D5-1A68-42B9-9AD9-2B41C46CDF79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4" creationId="{A5B9F791-8C41-4256-B9BD-68711F2F27F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5" creationId="{4B556ED8-3E75-4347-AAFF-1789A23A289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6" creationId="{EAF1C258-43A6-49C8-B60E-5A81485F2A6E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7" creationId="{1AF0009C-3C0E-4741-82F8-FB50ABCAD9DD}"/>
          </ac:spMkLst>
        </pc:spChg>
        <pc:spChg chg="mod">
          <ac:chgData name="Andreev, Denis" userId="70c46b58-c90f-4040-b0ad-0a059b6dab85" providerId="ADAL" clId="{E6B0185C-8A92-4EB2-AA48-F604397D83BC}" dt="2022-02-09T16:41:41.223" v="2194" actId="165"/>
          <ac:spMkLst>
            <pc:docMk/>
            <pc:sldMk cId="273721246" sldId="2768"/>
            <ac:spMk id="298" creationId="{5A83A015-EE84-4513-92A5-93CA560F61DC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299" creationId="{7719C233-EFF8-462E-855D-7F5BEF40AC19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00" creationId="{923C5A38-716F-46ED-A7A5-95292662A10E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01" creationId="{9DAECBEA-D890-45E6-B36E-4DE79D4AB340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03" creationId="{01805D61-FFC2-4576-8380-2DEA6DD5D33D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07" creationId="{E833AA87-6A66-479C-BF35-2F1BFD703F22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11" creationId="{BD9F3CD9-F570-4414-9CA8-C54F24347EFC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12" creationId="{7B594C72-F809-4DA3-AFE5-C189FE2F0432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13" creationId="{9A273915-CC36-4548-B33B-95CEFB9FD407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18" creationId="{5D966670-4FB5-4163-8D53-46A97477A025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19" creationId="{67184703-E835-40CC-AB63-02ED03B990C8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20" creationId="{0D551435-3C43-4016-ADA3-8F7E74B28295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21" creationId="{BC920621-AF85-471B-8431-E029B2F33195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24" creationId="{BA76F553-A52D-4416-B672-62CDDBEF620B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26" creationId="{9E353EC5-6ACC-4B34-8B1A-4BBC5F680263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29" creationId="{6007A8CC-BD1C-4624-B8BA-7C9583CF49EC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1" creationId="{553C5588-4EF2-4FA3-8AED-A4BA67AE0312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4" creationId="{DFD3265A-BE7D-4BB3-B963-B7455C64C411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5" creationId="{15A1841E-F84C-4DD1-BEAA-A93F1456DA1D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6" creationId="{630C30D8-DB87-414A-849D-77AC29858CD2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7" creationId="{50C2800F-58CE-4330-ACD7-BAAD60FAC03F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8" creationId="{AD7B6B32-87F2-4B53-BCBD-D4AA62D23C7C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39" creationId="{6DEEE31C-434B-4ECE-B93F-3A487CD52805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40" creationId="{1DF4F9C7-1939-47A8-9D5D-801F7A808CF4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41" creationId="{37463B05-8169-481D-B715-1360F0032F2A}"/>
          </ac:spMkLst>
        </pc:spChg>
        <pc:spChg chg="mod topLvl">
          <ac:chgData name="Andreev, Denis" userId="70c46b58-c90f-4040-b0ad-0a059b6dab85" providerId="ADAL" clId="{E6B0185C-8A92-4EB2-AA48-F604397D83BC}" dt="2022-02-09T16:42:42.065" v="2207" actId="164"/>
          <ac:spMkLst>
            <pc:docMk/>
            <pc:sldMk cId="273721246" sldId="2768"/>
            <ac:spMk id="342" creationId="{F6F6FF58-E770-4AA3-8EB7-2598614FC869}"/>
          </ac:spMkLst>
        </pc:spChg>
        <pc:grpChg chg="add del mod">
          <ac:chgData name="Andreev, Denis" userId="70c46b58-c90f-4040-b0ad-0a059b6dab85" providerId="ADAL" clId="{E6B0185C-8A92-4EB2-AA48-F604397D83BC}" dt="2022-02-09T16:35:52.149" v="2113"/>
          <ac:grpSpMkLst>
            <pc:docMk/>
            <pc:sldMk cId="273721246" sldId="2768"/>
            <ac:grpSpMk id="5" creationId="{727945EE-2E22-4CE6-815D-3D5A1722C812}"/>
          </ac:grpSpMkLst>
        </pc:grpChg>
        <pc:grpChg chg="mod">
          <ac:chgData name="Andreev, Denis" userId="70c46b58-c90f-4040-b0ad-0a059b6dab85" providerId="ADAL" clId="{E6B0185C-8A92-4EB2-AA48-F604397D83BC}" dt="2022-02-09T16:35:47.775" v="2112"/>
          <ac:grpSpMkLst>
            <pc:docMk/>
            <pc:sldMk cId="273721246" sldId="2768"/>
            <ac:grpSpMk id="7" creationId="{B0EBCD70-05AE-4AB8-98C4-78634BE39110}"/>
          </ac:grpSpMkLst>
        </pc:grpChg>
        <pc:grpChg chg="mod">
          <ac:chgData name="Andreev, Denis" userId="70c46b58-c90f-4040-b0ad-0a059b6dab85" providerId="ADAL" clId="{E6B0185C-8A92-4EB2-AA48-F604397D83BC}" dt="2022-02-09T16:35:47.775" v="2112"/>
          <ac:grpSpMkLst>
            <pc:docMk/>
            <pc:sldMk cId="273721246" sldId="2768"/>
            <ac:grpSpMk id="9" creationId="{75701139-2C8F-4366-9762-71B58F92BAD5}"/>
          </ac:grpSpMkLst>
        </pc:grpChg>
        <pc:grpChg chg="mod">
          <ac:chgData name="Andreev, Denis" userId="70c46b58-c90f-4040-b0ad-0a059b6dab85" providerId="ADAL" clId="{E6B0185C-8A92-4EB2-AA48-F604397D83BC}" dt="2022-02-09T16:35:47.775" v="2112"/>
          <ac:grpSpMkLst>
            <pc:docMk/>
            <pc:sldMk cId="273721246" sldId="2768"/>
            <ac:grpSpMk id="10" creationId="{536AF3EB-BDA7-4B52-9548-09313E7D7509}"/>
          </ac:grpSpMkLst>
        </pc:grpChg>
        <pc:grpChg chg="mod">
          <ac:chgData name="Andreev, Denis" userId="70c46b58-c90f-4040-b0ad-0a059b6dab85" providerId="ADAL" clId="{E6B0185C-8A92-4EB2-AA48-F604397D83BC}" dt="2022-02-09T16:35:47.775" v="2112"/>
          <ac:grpSpMkLst>
            <pc:docMk/>
            <pc:sldMk cId="273721246" sldId="2768"/>
            <ac:grpSpMk id="11" creationId="{64EFE3F2-9BD1-44C4-B4DD-370CD92D863B}"/>
          </ac:grpSpMkLst>
        </pc:grpChg>
        <pc:grpChg chg="mod">
          <ac:chgData name="Andreev, Denis" userId="70c46b58-c90f-4040-b0ad-0a059b6dab85" providerId="ADAL" clId="{E6B0185C-8A92-4EB2-AA48-F604397D83BC}" dt="2022-02-09T16:35:47.775" v="2112"/>
          <ac:grpSpMkLst>
            <pc:docMk/>
            <pc:sldMk cId="273721246" sldId="2768"/>
            <ac:grpSpMk id="12" creationId="{052EAA5B-35AC-47DB-A11E-7CA5968BC699}"/>
          </ac:grpSpMkLst>
        </pc:grpChg>
        <pc:grpChg chg="add del mod">
          <ac:chgData name="Andreev, Denis" userId="70c46b58-c90f-4040-b0ad-0a059b6dab85" providerId="ADAL" clId="{E6B0185C-8A92-4EB2-AA48-F604397D83BC}" dt="2022-02-09T16:41:41.223" v="2194" actId="165"/>
          <ac:grpSpMkLst>
            <pc:docMk/>
            <pc:sldMk cId="273721246" sldId="2768"/>
            <ac:grpSpMk id="175" creationId="{03F85F38-5354-4C1B-BD20-A534A2283149}"/>
          </ac:grpSpMkLst>
        </pc:grpChg>
        <pc:grpChg chg="del mod topLvl">
          <ac:chgData name="Andreev, Denis" userId="70c46b58-c90f-4040-b0ad-0a059b6dab85" providerId="ADAL" clId="{E6B0185C-8A92-4EB2-AA48-F604397D83BC}" dt="2022-02-09T16:41:45.572" v="2195" actId="165"/>
          <ac:grpSpMkLst>
            <pc:docMk/>
            <pc:sldMk cId="273721246" sldId="2768"/>
            <ac:grpSpMk id="177" creationId="{6B9996EB-F283-418E-BAE5-7A77397E277D}"/>
          </ac:grpSpMkLst>
        </pc:grpChg>
        <pc:grpChg chg="mod topLvl">
          <ac:chgData name="Andreev, Denis" userId="70c46b58-c90f-4040-b0ad-0a059b6dab85" providerId="ADAL" clId="{E6B0185C-8A92-4EB2-AA48-F604397D83BC}" dt="2022-02-09T16:42:42.065" v="2207" actId="164"/>
          <ac:grpSpMkLst>
            <pc:docMk/>
            <pc:sldMk cId="273721246" sldId="2768"/>
            <ac:grpSpMk id="178" creationId="{59892001-180E-480C-879D-F5FEEBF3CAFB}"/>
          </ac:grpSpMkLst>
        </pc:grpChg>
        <pc:grpChg chg="mod topLvl">
          <ac:chgData name="Andreev, Denis" userId="70c46b58-c90f-4040-b0ad-0a059b6dab85" providerId="ADAL" clId="{E6B0185C-8A92-4EB2-AA48-F604397D83BC}" dt="2022-02-09T16:42:42.065" v="2207" actId="164"/>
          <ac:grpSpMkLst>
            <pc:docMk/>
            <pc:sldMk cId="273721246" sldId="2768"/>
            <ac:grpSpMk id="179" creationId="{15D633C1-AF90-410B-9884-30C335601F7B}"/>
          </ac:grpSpMkLst>
        </pc:grpChg>
        <pc:grpChg chg="mod topLvl">
          <ac:chgData name="Andreev, Denis" userId="70c46b58-c90f-4040-b0ad-0a059b6dab85" providerId="ADAL" clId="{E6B0185C-8A92-4EB2-AA48-F604397D83BC}" dt="2022-02-09T16:42:42.065" v="2207" actId="164"/>
          <ac:grpSpMkLst>
            <pc:docMk/>
            <pc:sldMk cId="273721246" sldId="2768"/>
            <ac:grpSpMk id="180" creationId="{10186E2C-C1EB-4D07-9407-3F6630413320}"/>
          </ac:grpSpMkLst>
        </pc:grpChg>
        <pc:grpChg chg="mod topLvl">
          <ac:chgData name="Andreev, Denis" userId="70c46b58-c90f-4040-b0ad-0a059b6dab85" providerId="ADAL" clId="{E6B0185C-8A92-4EB2-AA48-F604397D83BC}" dt="2022-02-09T16:42:42.065" v="2207" actId="164"/>
          <ac:grpSpMkLst>
            <pc:docMk/>
            <pc:sldMk cId="273721246" sldId="2768"/>
            <ac:grpSpMk id="181" creationId="{E80637C3-214C-4298-9620-75488AF91CE6}"/>
          </ac:grpSpMkLst>
        </pc:grpChg>
        <pc:grpChg chg="add mod">
          <ac:chgData name="Andreev, Denis" userId="70c46b58-c90f-4040-b0ad-0a059b6dab85" providerId="ADAL" clId="{E6B0185C-8A92-4EB2-AA48-F604397D83BC}" dt="2022-02-09T16:42:44.990" v="2208" actId="1076"/>
          <ac:grpSpMkLst>
            <pc:docMk/>
            <pc:sldMk cId="273721246" sldId="2768"/>
            <ac:grpSpMk id="359" creationId="{B14A0E2F-652D-4909-AB23-8D498A05F848}"/>
          </ac:grpSpMkLst>
        </pc:grpChg>
        <pc:picChg chg="add del mod">
          <ac:chgData name="Andreev, Denis" userId="70c46b58-c90f-4040-b0ad-0a059b6dab85" providerId="ADAL" clId="{E6B0185C-8A92-4EB2-AA48-F604397D83BC}" dt="2022-02-09T16:35:27.758" v="2111" actId="478"/>
          <ac:picMkLst>
            <pc:docMk/>
            <pc:sldMk cId="273721246" sldId="2768"/>
            <ac:picMk id="25" creationId="{68EE017A-C1DB-4FAA-8E0C-9B1C7E8D71F4}"/>
          </ac:picMkLst>
        </pc:pic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8" creationId="{EFFBC606-F029-4DCA-888E-10C21AA6E878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9" creationId="{6F06C3CE-C881-4054-AC73-AAC60E50EF34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0" creationId="{1D9297AF-55EF-4A09-8C38-1A8AAEEC7211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1" creationId="{FEF45893-828C-445B-AEE2-C146D965DE8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2" creationId="{8A2BC877-6435-49E1-BE2E-5876A74AF863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3" creationId="{A666C675-ADA4-4504-9D91-6EDFC6B30239}"/>
          </ac:cxnSpMkLst>
        </pc:cxnChg>
        <pc:cxnChg chg="del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23" creationId="{C9C16B2C-DAB4-4FFA-9AAA-A8FAF7DFC76B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4" creationId="{BA44F797-0E1E-4819-BC71-FB50D12E75FA}"/>
          </ac:cxnSpMkLst>
        </pc:cxnChg>
        <pc:cxnChg chg="del mod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24" creationId="{F8FD135D-8D9F-4C11-99AE-8956DF2E40E8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6" creationId="{38587001-1AE8-41BC-87CA-F13E93B2C0AC}"/>
          </ac:cxnSpMkLst>
        </pc:cxnChg>
        <pc:cxnChg chg="del mod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26" creationId="{CDC7350A-CA58-457F-A524-AD00DE47A9A0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27" creationId="{C2C961FF-1ACE-4E7F-B25B-DC5D0012548D}"/>
          </ac:cxnSpMkLst>
        </pc:cxnChg>
        <pc:cxnChg chg="del mod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29" creationId="{510D7C2B-6D47-4FE7-8E23-DD2BFD23C452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30" creationId="{C7F5E252-5AC7-459D-90C1-966A3EDB8DC1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31" creationId="{7BE9B7E3-B363-4D75-BB2F-4D1BA5EBBFB6}"/>
          </ac:cxnSpMkLst>
        </pc:cxnChg>
        <pc:cxnChg chg="del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31" creationId="{9FF7977B-9973-4440-BCE8-44A60FEE48F4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32" creationId="{0E0426DE-2009-4D38-BF93-28A25AE74DBC}"/>
          </ac:cxnSpMkLst>
        </pc:cxnChg>
        <pc:cxnChg chg="del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36" creationId="{1529302A-26C6-4D81-9D5E-29A285DB6D96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36" creationId="{E2514EAE-3C2F-40A0-9A58-BE6CA7682DC9}"/>
          </ac:cxnSpMkLst>
        </pc:cxnChg>
        <pc:cxnChg chg="del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38" creationId="{CEC8D9ED-A68C-41A3-B056-FABF1623B1C1}"/>
          </ac:cxnSpMkLst>
        </pc:cxnChg>
        <pc:cxnChg chg="del">
          <ac:chgData name="Andreev, Denis" userId="70c46b58-c90f-4040-b0ad-0a059b6dab85" providerId="ADAL" clId="{E6B0185C-8A92-4EB2-AA48-F604397D83BC}" dt="2022-02-09T15:27:42.090" v="1691" actId="478"/>
          <ac:cxnSpMkLst>
            <pc:docMk/>
            <pc:sldMk cId="273721246" sldId="2768"/>
            <ac:cxnSpMk id="40" creationId="{1B0901EB-4F0E-497F-A0B1-E5DC3C0BAB97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45" creationId="{9929E39C-3849-47DE-8CBD-DA49B2778371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46" creationId="{C2C8B205-EE52-40C1-95D8-872885672592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47" creationId="{06E1ED71-1A5B-4C20-96CD-8E9FE230B50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48" creationId="{10D52682-B663-48FD-9961-1C0093D5ADE7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49" creationId="{D450D669-1B00-4D63-A94A-729B139C352F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50" creationId="{1E89769A-9338-4A0D-8C58-D5B81A879D84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53" creationId="{EBCBAD56-3364-43E6-B081-0655466A0F79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54" creationId="{F79B8D8B-28A5-4FBF-9666-1EFAB24A8D64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55" creationId="{24D50E24-7C09-4D14-8318-E02CD915B763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56" creationId="{98358429-CF95-4F80-BE73-F948FAAEAD9F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67" creationId="{E16FB2D5-3B21-4FE6-9577-CD7B8BE4131A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68" creationId="{174999C2-7840-4F8A-B604-012B38AE39C5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69" creationId="{5E1BF15E-B4F0-4F95-8BB4-D3924FF6EEF3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70" creationId="{C6A761EE-B16D-413D-BB5B-6775AC6B3355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71" creationId="{C1B96EE4-9BE8-461A-90A0-555BDC39C009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72" creationId="{3F933F8C-4E78-4C7F-8315-7CA3022DB7B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76" creationId="{711471B2-137A-423F-9983-5C211145D5C7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80" creationId="{642E14CF-E3ED-4931-8857-AC5D263411A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81" creationId="{17ECB90F-F565-49DE-BABA-358D3B8D0034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82" creationId="{AC28ADD1-DDAB-49C8-A8D3-C8C1ADC1FAAF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83" creationId="{615BD3E4-3882-472A-AF6F-AADEF45EBF28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84" creationId="{FEF59E54-DB7E-435A-B11B-947EF7EA82A8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89" creationId="{E8AF5546-6493-44BD-BA8A-B30589DF2E2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90" creationId="{2AB13262-11A4-4B64-9FE5-C2BFCD38C46E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98" creationId="{F884B1FB-9A1A-40B4-8AE0-E83FEDB34C5A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99" creationId="{40815AA8-B156-4FC8-9BD8-3BC32A25CBDD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00" creationId="{099C6970-4EF5-49E2-8E5B-556CF732009E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02" creationId="{545E0BD3-0F18-46C0-B255-4BFB90F68443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06" creationId="{3ACAF20D-860B-438F-8CFD-860641375367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07" creationId="{B0F9E64B-C0F4-41E6-BFE1-DEBA30B3C24A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08" creationId="{C8E255AC-A7E0-4B13-A282-366A389AAACB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09" creationId="{E8623CB1-9ABE-4990-A3E2-AA29C95C6667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13" creationId="{C72B0695-5717-426B-AB04-78024B9D2150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14" creationId="{55A1EE75-D888-4EC0-B9D1-B1465E331A71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15" creationId="{8772ACB7-DA26-4A0B-8BC0-7EDEE7E3CDD0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17" creationId="{B65152A7-3432-46CF-A53E-3CA9873693D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18" creationId="{F440E56F-95F1-4D66-BDD8-708536A5A2CC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34" creationId="{012ECEE2-2C3F-4202-ACAB-BCE7A5707EC5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36" creationId="{B606AF94-9A90-4DF5-A018-B548C5CB2036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37" creationId="{AC24B2EF-EEB9-4F1A-99E2-FD077B8F97C3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38" creationId="{E701A46E-A726-4BE2-9676-9EC2F9CD71E5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0" creationId="{CEA179BC-5F8A-4202-B37B-7519E189A665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1" creationId="{B0558D90-359D-4359-ABBC-CA0A09C5CA9E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2" creationId="{267077E2-BB2D-45E7-B58D-ACAA23112154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6" creationId="{C70B017A-4BBE-4005-9130-F2BBC43A51B8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7" creationId="{519F6629-555A-4B87-AA3E-0B0A4FA88F07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8" creationId="{1E79A22A-1F41-4CC1-9105-1DE87B66D262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49" creationId="{3557A936-A924-4F3D-B371-44E6B022121A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54" creationId="{CFEFA289-C3FA-4B98-AD2C-5CB8B71FA30D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55" creationId="{E0D57B30-4C56-4BE6-B892-55A3553D15B3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57" creationId="{A2EEABB8-F475-4082-BC6B-75083BFAD741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59" creationId="{98163FBB-8A1A-44DF-8E40-FD91763F42ED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60" creationId="{B1026DE9-8FFB-444C-A03E-DBB77C500E10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62" creationId="{F44CC5DD-8FB9-4E4D-9266-1D0D650680F9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64" creationId="{B1F39A61-ECC0-4A78-97B1-B7832258AFD8}"/>
          </ac:cxnSpMkLst>
        </pc:cxnChg>
        <pc:cxnChg chg="mod">
          <ac:chgData name="Andreev, Denis" userId="70c46b58-c90f-4040-b0ad-0a059b6dab85" providerId="ADAL" clId="{E6B0185C-8A92-4EB2-AA48-F604397D83BC}" dt="2022-02-09T16:35:47.775" v="2112"/>
          <ac:cxnSpMkLst>
            <pc:docMk/>
            <pc:sldMk cId="273721246" sldId="2768"/>
            <ac:cxnSpMk id="165" creationId="{18D23E43-A906-4E11-BEF0-8AC4E1D81120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87" creationId="{ED07349D-A805-4396-8E40-023058731D81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88" creationId="{4BCF690D-9150-42CB-BACE-38DE27C6478F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89" creationId="{548548B5-4700-4881-95C3-24C07E359E28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0" creationId="{AE05A80E-0170-4EA7-8F57-92F5B8B690BE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1" creationId="{AF18886A-4D65-4E21-A95A-74E3A9AECF35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2" creationId="{7624C95A-CAB9-4B3D-902A-F0C68DE6A40F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3" creationId="{75930AC8-99FD-44B6-8E6F-B85C21336FC4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4" creationId="{9EE347E8-96C7-4DAE-B7CE-7E27AD288E4A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5" creationId="{4BFE001F-B705-4E86-9FB0-B01F3C02841F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8" creationId="{02CC2310-710A-40C7-823A-7BD1CB3FDF48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199" creationId="{985C9215-A6D3-40AA-9234-E80908117714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00" creationId="{A7634B39-E60F-4C0C-A023-B460D7B89D08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04" creationId="{464CF30B-8176-4D0A-864A-C97FF992B14C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13" creationId="{4FD9C7CF-DBA1-4165-A78B-11A82FA7047E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14" creationId="{34F71B45-33C1-4DD9-8C91-3A9ABDA64F3A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15" creationId="{C16A9E36-1DB1-41ED-A411-82675F526C0D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16" creationId="{8014F4D4-3F45-49FD-855B-AFC6EECAB8C3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17" creationId="{0F5483EA-DDDA-45D6-BFFF-EA9CA02374E0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18" creationId="{4F5C02A7-D902-4A49-BEE1-D9CDEF2D6161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21" creationId="{31BB5EB3-9385-4824-A6AE-B2A51041D6F5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22" creationId="{BE324CB3-4599-4CC4-8CF0-C38ACBA50CBF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23" creationId="{2C2D78F3-0BA5-486F-BE6F-186E024E25B6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24" creationId="{4FE94531-60CF-4B60-BEE3-D5F7C0BE3607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35" creationId="{2CFAC457-83EB-45C6-9211-044CA123A98F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36" creationId="{105941F2-98E2-4496-AB55-68D104EFFE74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37" creationId="{EDDFC193-170F-403F-9724-1633D63B4A98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38" creationId="{A0949ACC-D73C-4AD3-B38D-7648D65B0264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39" creationId="{0F4D8205-7E7E-49B5-A1A9-F993BFF87C53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40" creationId="{F94A3D06-D410-4901-BEAD-6CB4CF8FC420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44" creationId="{D9D47E14-DD64-49F9-993C-77FE47B6C859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48" creationId="{3910029D-0DD1-4A64-83B4-9CC1EE0D9FBE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49" creationId="{A1ED119D-0DF7-4AC7-BF14-8E9816F38603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50" creationId="{D2206E3A-67D3-45DB-B101-79E137E2F0D6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51" creationId="{AE17E4C6-0690-4FAE-938C-39E941076187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52" creationId="{A6655957-32FD-486A-83AA-68F16E0CCE20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57" creationId="{6D6F5510-55E0-479E-9208-ED05DFA252EE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58" creationId="{883D0C92-7556-45CF-AA1E-1B9803AE4802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66" creationId="{DBE5F692-D298-444F-BFF2-B11F01641112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67" creationId="{7730D547-2060-4B61-BD82-F7FE99D87426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68" creationId="{DE0C9560-424F-4C9F-AAC4-577B8B533B82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70" creationId="{18442C6A-62FF-4DCD-AA2D-0F522B14E45A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74" creationId="{D94962A1-E77E-41AA-AA57-CECDE0F7A2C0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75" creationId="{4F6299C4-6ACB-4CF0-A1D2-56D7CE17300B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76" creationId="{5B6A5F6E-3BB4-4B3A-AF06-428E70AF3DE9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77" creationId="{55FD57C5-0131-4928-8152-DAFF2B731771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81" creationId="{85A52E5A-3D7A-4309-BE67-CFC1CC074D40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82" creationId="{C4EBB0A1-8242-4B99-8612-CC49BEA12562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83" creationId="{63617810-5FE5-48F3-B571-9AFFA925ECD7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85" creationId="{895625E0-EF90-4575-809B-5729095C4EC4}"/>
          </ac:cxnSpMkLst>
        </pc:cxnChg>
        <pc:cxnChg chg="mod">
          <ac:chgData name="Andreev, Denis" userId="70c46b58-c90f-4040-b0ad-0a059b6dab85" providerId="ADAL" clId="{E6B0185C-8A92-4EB2-AA48-F604397D83BC}" dt="2022-02-09T16:41:41.223" v="2194" actId="165"/>
          <ac:cxnSpMkLst>
            <pc:docMk/>
            <pc:sldMk cId="273721246" sldId="2768"/>
            <ac:cxnSpMk id="286" creationId="{49604FA0-E87A-4073-853F-B27E30261756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02" creationId="{3B690B68-B9D8-4CFA-A731-CDE1A125F64F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04" creationId="{B43FCBFC-FE46-479A-8646-6E4A07FD5612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05" creationId="{0A8D4109-08EB-4A54-8AF5-F3CD60CCB345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06" creationId="{A0D8E878-8FDB-442A-923B-AABCF5BB48CC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08" creationId="{A1B65BEC-3C6B-4A8F-ABF8-5E1D6C044914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09" creationId="{AED46EE4-F04D-418B-9F15-87C4B838A7D9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10" creationId="{92F93901-EBE1-4C81-B69F-0A1334A0A927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14" creationId="{F499F6BD-FB33-497D-9BB0-A19BB4569800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15" creationId="{E109B65F-D97E-4805-B930-5EB3F38DE526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16" creationId="{188DB3BA-BEB4-4BDD-B729-4AD385C171AD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17" creationId="{47C4CD0D-714C-4849-9302-2B64088A2E91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22" creationId="{B201FB90-6F47-4574-AB45-7F925E96451D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23" creationId="{6E0B99FF-89BF-4EE1-BAF6-187F008154C4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25" creationId="{12366C33-929D-421D-9FB4-3F7953C4ADCF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27" creationId="{F2C0CF30-8BBE-402B-8534-6D624F8E5325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28" creationId="{9DC7FA2A-D46B-4770-A512-C48E98E450A4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30" creationId="{577EEC1A-FE9D-4E5B-8E3C-1BA42293AE1D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32" creationId="{2F3FCD7C-380C-45FB-8A66-F10E8B4CD71B}"/>
          </ac:cxnSpMkLst>
        </pc:cxnChg>
        <pc:cxnChg chg="mod topLvl">
          <ac:chgData name="Andreev, Denis" userId="70c46b58-c90f-4040-b0ad-0a059b6dab85" providerId="ADAL" clId="{E6B0185C-8A92-4EB2-AA48-F604397D83BC}" dt="2022-02-09T16:42:42.065" v="2207" actId="164"/>
          <ac:cxnSpMkLst>
            <pc:docMk/>
            <pc:sldMk cId="273721246" sldId="2768"/>
            <ac:cxnSpMk id="333" creationId="{F0B1723D-496F-46B7-82A8-0C82D651667B}"/>
          </ac:cxnSpMkLst>
        </pc:cxnChg>
      </pc:sldChg>
      <pc:sldChg chg="addSp delSp modSp add mod">
        <pc:chgData name="Andreev, Denis" userId="70c46b58-c90f-4040-b0ad-0a059b6dab85" providerId="ADAL" clId="{E6B0185C-8A92-4EB2-AA48-F604397D83BC}" dt="2022-02-11T13:10:23.464" v="5414" actId="108"/>
        <pc:sldMkLst>
          <pc:docMk/>
          <pc:sldMk cId="3707979938" sldId="2769"/>
        </pc:sldMkLst>
        <pc:spChg chg="mod">
          <ac:chgData name="Andreev, Denis" userId="70c46b58-c90f-4040-b0ad-0a059b6dab85" providerId="ADAL" clId="{E6B0185C-8A92-4EB2-AA48-F604397D83BC}" dt="2022-02-09T16:34:27.055" v="2046" actId="115"/>
          <ac:spMkLst>
            <pc:docMk/>
            <pc:sldMk cId="3707979938" sldId="2769"/>
            <ac:spMk id="3" creationId="{1799E601-C7F5-4454-B55E-57AC97E735E3}"/>
          </ac:spMkLst>
        </pc:spChg>
        <pc:spChg chg="add del mod">
          <ac:chgData name="Andreev, Denis" userId="70c46b58-c90f-4040-b0ad-0a059b6dab85" providerId="ADAL" clId="{E6B0185C-8A92-4EB2-AA48-F604397D83BC}" dt="2022-02-09T15:39:37.994" v="1961"/>
          <ac:spMkLst>
            <pc:docMk/>
            <pc:sldMk cId="3707979938" sldId="2769"/>
            <ac:spMk id="10" creationId="{25814746-E28C-40B4-9749-A6955222438F}"/>
          </ac:spMkLst>
        </pc:spChg>
        <pc:spChg chg="add mod">
          <ac:chgData name="Andreev, Denis" userId="70c46b58-c90f-4040-b0ad-0a059b6dab85" providerId="ADAL" clId="{E6B0185C-8A92-4EB2-AA48-F604397D83BC}" dt="2022-02-11T13:03:29.139" v="5229" actId="1076"/>
          <ac:spMkLst>
            <pc:docMk/>
            <pc:sldMk cId="3707979938" sldId="2769"/>
            <ac:spMk id="10" creationId="{D4D97A8E-3062-4508-838D-B6749851BC7B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11" creationId="{4F131AE3-C9A3-425A-AADC-56F143BC6C4A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12" creationId="{8E30BCE4-9457-4067-832B-35F6AF9B2031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13" creationId="{93BC9FD0-89E3-4F2F-A1F6-A2F408C4C8F7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14" creationId="{0BC295AD-D009-4FDF-B4C5-0729CCC50C7F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17" creationId="{6D3B1F1C-641D-4EB4-AB08-7A770F4A03F0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19" creationId="{A78DAC37-18CC-4D07-9B53-B9B6984CA1B8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20" creationId="{A906FDDE-A304-4A66-8A1D-E698BA6A6778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21" creationId="{E47C5354-7965-45D9-9CAD-1AC4168BF759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22" creationId="{9CD3FDAE-817E-49FB-9A95-917F991C88C1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23" creationId="{8E8F865F-3346-4EDC-A744-8DF4A0532CC4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28" creationId="{91FF2830-32EE-4C4B-9A1A-A8189E3EE802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29" creationId="{03A32AEE-A641-4AD4-B62F-C061CFA94ECA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32" creationId="{AD1BCA7B-5404-49D5-BC80-BFC62D370FCB}"/>
          </ac:spMkLst>
        </pc:spChg>
        <pc:spChg chg="add del mod">
          <ac:chgData name="Andreev, Denis" userId="70c46b58-c90f-4040-b0ad-0a059b6dab85" providerId="ADAL" clId="{E6B0185C-8A92-4EB2-AA48-F604397D83BC}" dt="2022-02-09T15:39:55.237" v="1963"/>
          <ac:spMkLst>
            <pc:docMk/>
            <pc:sldMk cId="3707979938" sldId="2769"/>
            <ac:spMk id="33" creationId="{3283895A-D2DC-4F03-BB5B-C19F1F9393C0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34" creationId="{8D5C6FDB-A412-45B4-B412-D85412AB05E8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35" creationId="{680AF764-418C-4857-B7A8-335E53ADD79C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36" creationId="{69338A8D-D06F-4F30-9FE9-4E39EF2423F8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37" creationId="{A31E5ECE-681D-4692-AB54-83A810A8DAC6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40" creationId="{25ED28A3-0689-4098-BBA9-05DBF5F3D0DA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42" creationId="{0D8ECF1C-24C2-4494-98A7-B6A8DE8D0E44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43" creationId="{49A2BBF7-FFBF-46DD-A75D-6626592330CD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44" creationId="{62EB1DC7-53A9-4BB6-A7A7-8F6D4E71B63A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45" creationId="{784D782E-DAF7-4285-9FB5-C13E14F93374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46" creationId="{7946DBA5-031B-435E-8AA5-2744346CD9C4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50" creationId="{F69528F4-B47A-46B4-87DE-E9D168B9F21C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51" creationId="{05D8665B-3F1A-4FDA-808B-80C99A306AE1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54" creationId="{AC0D423B-F332-4029-9DF6-8DB6882909E7}"/>
          </ac:spMkLst>
        </pc:spChg>
        <pc:spChg chg="add mod">
          <ac:chgData name="Andreev, Denis" userId="70c46b58-c90f-4040-b0ad-0a059b6dab85" providerId="ADAL" clId="{E6B0185C-8A92-4EB2-AA48-F604397D83BC}" dt="2022-02-09T16:43:06.992" v="2210" actId="403"/>
          <ac:spMkLst>
            <pc:docMk/>
            <pc:sldMk cId="3707979938" sldId="2769"/>
            <ac:spMk id="55" creationId="{706DC3CE-1D3E-4200-8426-C1459494F585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56" creationId="{38A4EE17-6473-45CA-B0D2-ABC55CB2D00E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57" creationId="{C4A935F1-C430-4701-AEBD-90AC16160353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58" creationId="{D9CD05C9-AA3C-477A-83EF-A65528C63DA9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59" creationId="{BBCA8AA8-2719-402C-8E72-1D8D5F42BCD0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71" creationId="{C92D5FB7-E484-4444-99D4-53EF7035F135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72" creationId="{77341DA2-2B9E-4080-B12F-8AADDB39D493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75" creationId="{09AF6B6E-F7EC-430C-A11C-D8F1CA1E2F08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76" creationId="{BC95CC28-3B95-4C31-9E44-569E703E4B34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77" creationId="{8DFBB04D-378B-4D73-8455-6C42C5BA21C9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1" creationId="{9104C541-A9D0-4907-AEDC-C8A0EA0CE768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2" creationId="{3BCF4137-9C51-4BF5-B88D-B7E377C15A7F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3" creationId="{E0119839-AFA3-490B-A9D4-735A7F20FAEC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5" creationId="{7AE0F015-CBDB-411D-A0CD-1ED93C0EDFF2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6" creationId="{D3F0BB3E-0769-492E-9154-E17232A52B50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7" creationId="{2758BD8F-0FBE-40CA-A152-F8F7E2F481C7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88" creationId="{D9007C2E-B1EB-4FF0-B5A7-76415EF38081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89" creationId="{2BD476E4-E9CA-4912-9E8A-A50ACE52ABD7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0" creationId="{59D2FD60-7A16-48CD-B0E4-63B4DB9E5757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90" creationId="{86289F6A-1D6B-4772-A6DD-2D5AF3D5CC96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1" creationId="{46B5BF44-7073-41DF-BC8C-80E14C28E072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2" creationId="{27EEBBC6-BBB2-43B2-8DF4-1ABF893EE964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3" creationId="{56E1A5C4-36C3-4806-9566-A081C23A3CAE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94" creationId="{7053D48C-4F89-4871-A70B-B433CF629E50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4" creationId="{D5A21476-F9E4-4BE2-8BB9-A7317DD9A104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95" creationId="{01F807F0-58B5-4459-9383-DBF144850E55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5" creationId="{03194502-74C2-4A85-B972-C6441DCA3CAB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6" creationId="{2F4028D8-167E-4D1D-A0D6-8F2634CEAADE}"/>
          </ac:spMkLst>
        </pc:spChg>
        <pc:spChg chg="add mod">
          <ac:chgData name="Andreev, Denis" userId="70c46b58-c90f-4040-b0ad-0a059b6dab85" providerId="ADAL" clId="{E6B0185C-8A92-4EB2-AA48-F604397D83BC}" dt="2022-02-11T12:57:50.619" v="5128" actId="1036"/>
          <ac:spMkLst>
            <pc:docMk/>
            <pc:sldMk cId="3707979938" sldId="2769"/>
            <ac:spMk id="96" creationId="{B653EC2D-BEF9-4949-9045-5D67BFE341A7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7" creationId="{40DEC564-6F0F-4F46-A6B1-8B3985032C51}"/>
          </ac:spMkLst>
        </pc:spChg>
        <pc:spChg chg="add del mod">
          <ac:chgData name="Andreev, Denis" userId="70c46b58-c90f-4040-b0ad-0a059b6dab85" providerId="ADAL" clId="{E6B0185C-8A92-4EB2-AA48-F604397D83BC}" dt="2022-02-09T15:40:21.374" v="1970"/>
          <ac:spMkLst>
            <pc:docMk/>
            <pc:sldMk cId="3707979938" sldId="2769"/>
            <ac:spMk id="98" creationId="{0862F8CC-D8C8-4B49-9164-F8DD0F2F657A}"/>
          </ac:spMkLst>
        </pc:spChg>
        <pc:spChg chg="add del mod">
          <ac:chgData name="Andreev, Denis" userId="70c46b58-c90f-4040-b0ad-0a059b6dab85" providerId="ADAL" clId="{E6B0185C-8A92-4EB2-AA48-F604397D83BC}" dt="2022-02-11T13:03:09.348" v="5211" actId="478"/>
          <ac:spMkLst>
            <pc:docMk/>
            <pc:sldMk cId="3707979938" sldId="2769"/>
            <ac:spMk id="100" creationId="{6DF4A585-00D5-4F4C-ACF0-E2DA78DB5494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01" creationId="{2C3BC33F-673E-47B8-A042-9C356BAC8CEC}"/>
          </ac:spMkLst>
        </pc:spChg>
        <pc:spChg chg="add mod">
          <ac:chgData name="Andreev, Denis" userId="70c46b58-c90f-4040-b0ad-0a059b6dab85" providerId="ADAL" clId="{E6B0185C-8A92-4EB2-AA48-F604397D83BC}" dt="2022-02-11T13:03:32.963" v="5232" actId="6549"/>
          <ac:spMkLst>
            <pc:docMk/>
            <pc:sldMk cId="3707979938" sldId="2769"/>
            <ac:spMk id="102" creationId="{473CB2D6-55D6-4ED0-B9FE-25F7DA49E447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02" creationId="{60905487-9975-461E-878D-83596917E99E}"/>
          </ac:spMkLst>
        </pc:spChg>
        <pc:spChg chg="add mod">
          <ac:chgData name="Andreev, Denis" userId="70c46b58-c90f-4040-b0ad-0a059b6dab85" providerId="ADAL" clId="{E6B0185C-8A92-4EB2-AA48-F604397D83BC}" dt="2022-02-11T13:03:37.997" v="5235" actId="6549"/>
          <ac:spMkLst>
            <pc:docMk/>
            <pc:sldMk cId="3707979938" sldId="2769"/>
            <ac:spMk id="103" creationId="{518517A1-330C-4B85-88D2-2AAC659CC389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03" creationId="{E933C7B5-4C01-4B84-8428-2F1C6DF1C4AD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04" creationId="{B12E8D10-8508-4B0D-BA04-CC80F9968AA7}"/>
          </ac:spMkLst>
        </pc:spChg>
        <pc:spChg chg="mod">
          <ac:chgData name="Andreev, Denis" userId="70c46b58-c90f-4040-b0ad-0a059b6dab85" providerId="ADAL" clId="{E6B0185C-8A92-4EB2-AA48-F604397D83BC}" dt="2022-02-11T13:10:23.464" v="5414" actId="108"/>
          <ac:spMkLst>
            <pc:docMk/>
            <pc:sldMk cId="3707979938" sldId="2769"/>
            <ac:spMk id="105" creationId="{B812011E-E075-45A3-BEB3-EF2ED9059B56}"/>
          </ac:spMkLst>
        </pc:spChg>
        <pc:spChg chg="mod">
          <ac:chgData name="Andreev, Denis" userId="70c46b58-c90f-4040-b0ad-0a059b6dab85" providerId="ADAL" clId="{E6B0185C-8A92-4EB2-AA48-F604397D83BC}" dt="2022-02-11T13:09:27.639" v="5405" actId="14100"/>
          <ac:spMkLst>
            <pc:docMk/>
            <pc:sldMk cId="3707979938" sldId="2769"/>
            <ac:spMk id="106" creationId="{76FE34B1-940B-472A-A105-027560C15890}"/>
          </ac:spMkLst>
        </pc:spChg>
        <pc:spChg chg="del mod">
          <ac:chgData name="Andreev, Denis" userId="70c46b58-c90f-4040-b0ad-0a059b6dab85" providerId="ADAL" clId="{E6B0185C-8A92-4EB2-AA48-F604397D83BC}" dt="2022-02-11T13:07:28.188" v="5274" actId="478"/>
          <ac:spMkLst>
            <pc:docMk/>
            <pc:sldMk cId="3707979938" sldId="2769"/>
            <ac:spMk id="107" creationId="{7C92895A-3677-41F7-9298-DCC0BE1D259F}"/>
          </ac:spMkLst>
        </pc:spChg>
        <pc:spChg chg="del mod">
          <ac:chgData name="Andreev, Denis" userId="70c46b58-c90f-4040-b0ad-0a059b6dab85" providerId="ADAL" clId="{E6B0185C-8A92-4EB2-AA48-F604397D83BC}" dt="2022-02-11T13:07:21.365" v="5271" actId="478"/>
          <ac:spMkLst>
            <pc:docMk/>
            <pc:sldMk cId="3707979938" sldId="2769"/>
            <ac:spMk id="108" creationId="{B3ED41E5-0728-409E-9DD1-60018997B91C}"/>
          </ac:spMkLst>
        </pc:spChg>
        <pc:spChg chg="del mod">
          <ac:chgData name="Andreev, Denis" userId="70c46b58-c90f-4040-b0ad-0a059b6dab85" providerId="ADAL" clId="{E6B0185C-8A92-4EB2-AA48-F604397D83BC}" dt="2022-02-11T13:07:12.235" v="5266" actId="478"/>
          <ac:spMkLst>
            <pc:docMk/>
            <pc:sldMk cId="3707979938" sldId="2769"/>
            <ac:spMk id="109" creationId="{D6944D8C-D119-4CF0-81AE-B4C05D6751B1}"/>
          </ac:spMkLst>
        </pc:spChg>
        <pc:spChg chg="del mod">
          <ac:chgData name="Andreev, Denis" userId="70c46b58-c90f-4040-b0ad-0a059b6dab85" providerId="ADAL" clId="{E6B0185C-8A92-4EB2-AA48-F604397D83BC}" dt="2022-02-11T13:07:40.717" v="5278" actId="478"/>
          <ac:spMkLst>
            <pc:docMk/>
            <pc:sldMk cId="3707979938" sldId="2769"/>
            <ac:spMk id="113" creationId="{7125A0F0-3514-4C26-9D07-227D25AD5D90}"/>
          </ac:spMkLst>
        </pc:spChg>
        <pc:spChg chg="mod">
          <ac:chgData name="Andreev, Denis" userId="70c46b58-c90f-4040-b0ad-0a059b6dab85" providerId="ADAL" clId="{E6B0185C-8A92-4EB2-AA48-F604397D83BC}" dt="2022-02-11T13:09:55.974" v="5412" actId="207"/>
          <ac:spMkLst>
            <pc:docMk/>
            <pc:sldMk cId="3707979938" sldId="2769"/>
            <ac:spMk id="114" creationId="{E27F0D2B-437A-4F3B-8930-D3A7D14A6C73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16" creationId="{5B227E74-4F5B-4AE8-9E92-8123CA5D730E}"/>
          </ac:spMkLst>
        </pc:spChg>
        <pc:spChg chg="del mod">
          <ac:chgData name="Andreev, Denis" userId="70c46b58-c90f-4040-b0ad-0a059b6dab85" providerId="ADAL" clId="{E6B0185C-8A92-4EB2-AA48-F604397D83BC}" dt="2022-02-11T13:07:17.652" v="5269" actId="478"/>
          <ac:spMkLst>
            <pc:docMk/>
            <pc:sldMk cId="3707979938" sldId="2769"/>
            <ac:spMk id="117" creationId="{0809A01E-5929-4FE9-953B-43A2F444FCF2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17" creationId="{F0227E5F-CB43-43FA-A762-1658BB042E6E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20" creationId="{7F5DB85B-788C-4DA0-8280-E4A0EA20E848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21" creationId="{419F1565-65DD-41CF-8656-21FFCD3573E4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22" creationId="{C31926BF-7CE6-4B56-9CA6-8591B5C33AC0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26" creationId="{C41F079F-B50F-4E36-A15F-290D23E88DFB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27" creationId="{FB8BF92C-F390-4EE0-8E38-095F53CF0C44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28" creationId="{410B25D2-57C7-4167-80E8-A11DA3515690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0" creationId="{D4154815-1832-4732-8A72-E8BCFDC82AEF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1" creationId="{A4DAE05D-69F2-4377-AA82-5AAA8D2B70DE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2" creationId="{AFA378EC-4629-4053-A772-300458F8082A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3" creationId="{4E0FE8E8-1B54-4063-961D-F878A9C885C4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5" creationId="{FE143108-EFBB-40D1-92E4-231ED8F9C20C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6" creationId="{51E4D2AB-2258-4226-91C4-45A176E6FFC6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7" creationId="{14EF6853-C1ED-4543-861D-131B11D3D848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8" creationId="{B57DD3F8-5804-4DE7-B844-47B9762C4FA2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39" creationId="{0E7B1062-3765-4AF0-89CF-FB2A1F1C608B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40" creationId="{C1B3A56C-1886-47F8-83F6-324844EF8A0E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41" creationId="{11F10FB8-5AFD-4A04-A72C-CE318F9C2ACA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42" creationId="{1026C586-3047-48C7-86A0-B068D3D5D13F}"/>
          </ac:spMkLst>
        </pc:spChg>
        <pc:spChg chg="add del mod">
          <ac:chgData name="Andreev, Denis" userId="70c46b58-c90f-4040-b0ad-0a059b6dab85" providerId="ADAL" clId="{E6B0185C-8A92-4EB2-AA48-F604397D83BC}" dt="2022-02-09T15:40:27.301" v="1972"/>
          <ac:spMkLst>
            <pc:docMk/>
            <pc:sldMk cId="3707979938" sldId="2769"/>
            <ac:spMk id="143" creationId="{FECCB5C7-FC11-4167-8411-3AE3E5F550F5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45" creationId="{D6B3A5E4-2D22-492B-AAC0-9D2EB46EED8E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46" creationId="{178600A8-F037-4296-BAA8-A3541C2308FA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47" creationId="{15F52269-775A-4EB9-9884-BBE29C171F7C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48" creationId="{723C672F-EAEA-4ADB-81EA-CD6B7176A109}"/>
          </ac:spMkLst>
        </pc:spChg>
        <pc:spChg chg="add mod">
          <ac:chgData name="Andreev, Denis" userId="70c46b58-c90f-4040-b0ad-0a059b6dab85" providerId="ADAL" clId="{E6B0185C-8A92-4EB2-AA48-F604397D83BC}" dt="2022-02-11T13:00:02.832" v="5182" actId="1035"/>
          <ac:spMkLst>
            <pc:docMk/>
            <pc:sldMk cId="3707979938" sldId="2769"/>
            <ac:spMk id="160" creationId="{9C78AD5F-1402-40BB-884C-B28AB689C63C}"/>
          </ac:spMkLst>
        </pc:spChg>
        <pc:spChg chg="add mod">
          <ac:chgData name="Andreev, Denis" userId="70c46b58-c90f-4040-b0ad-0a059b6dab85" providerId="ADAL" clId="{E6B0185C-8A92-4EB2-AA48-F604397D83BC}" dt="2022-02-11T12:59:52.840" v="5175" actId="1035"/>
          <ac:spMkLst>
            <pc:docMk/>
            <pc:sldMk cId="3707979938" sldId="2769"/>
            <ac:spMk id="161" creationId="{C2620615-8F86-4FDE-BBC3-1AD8F818B435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64" creationId="{CAD6619A-787E-492E-90F4-B3BE999ABDF1}"/>
          </ac:spMkLst>
        </pc:spChg>
        <pc:spChg chg="add mod">
          <ac:chgData name="Andreev, Denis" userId="70c46b58-c90f-4040-b0ad-0a059b6dab85" providerId="ADAL" clId="{E6B0185C-8A92-4EB2-AA48-F604397D83BC}" dt="2022-02-11T13:00:06.814" v="5187" actId="1036"/>
          <ac:spMkLst>
            <pc:docMk/>
            <pc:sldMk cId="3707979938" sldId="2769"/>
            <ac:spMk id="165" creationId="{AC148516-E046-4BCE-B997-A6B538ED3A31}"/>
          </ac:spMkLst>
        </pc:spChg>
        <pc:spChg chg="add mod">
          <ac:chgData name="Andreev, Denis" userId="70c46b58-c90f-4040-b0ad-0a059b6dab85" providerId="ADAL" clId="{E6B0185C-8A92-4EB2-AA48-F604397D83BC}" dt="2022-02-11T12:59:44.933" v="5162" actId="1035"/>
          <ac:spMkLst>
            <pc:docMk/>
            <pc:sldMk cId="3707979938" sldId="2769"/>
            <ac:spMk id="166" creationId="{32672944-023B-4E9C-B508-253AE206DEDA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70" creationId="{B384781B-011B-4211-B161-21EA63BD5F49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71" creationId="{C1237EDE-BCA9-45A2-AFC2-657E685A7717}"/>
          </ac:spMkLst>
        </pc:spChg>
        <pc:spChg chg="add mod">
          <ac:chgData name="Andreev, Denis" userId="70c46b58-c90f-4040-b0ad-0a059b6dab85" providerId="ADAL" clId="{E6B0185C-8A92-4EB2-AA48-F604397D83BC}" dt="2022-02-11T12:58:53.925" v="5141" actId="20577"/>
          <ac:spMkLst>
            <pc:docMk/>
            <pc:sldMk cId="3707979938" sldId="2769"/>
            <ac:spMk id="172" creationId="{661A49DE-DFB8-4BD6-BC10-8EFA5E71D915}"/>
          </ac:spMkLst>
        </pc:spChg>
        <pc:spChg chg="add mod">
          <ac:chgData name="Andreev, Denis" userId="70c46b58-c90f-4040-b0ad-0a059b6dab85" providerId="ADAL" clId="{E6B0185C-8A92-4EB2-AA48-F604397D83BC}" dt="2022-02-11T12:59:37.725" v="5160" actId="1036"/>
          <ac:spMkLst>
            <pc:docMk/>
            <pc:sldMk cId="3707979938" sldId="2769"/>
            <ac:spMk id="174" creationId="{DA086704-4DF5-4BEE-A2BD-BE04B56926D1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75" creationId="{FA592063-99E6-4583-BE69-0465BB44189C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76" creationId="{74B9F86C-3C57-45E3-BC66-D9643A1ED3EF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77" creationId="{67617EBE-5628-4EF7-8B8C-BB9A1B295C43}"/>
          </ac:spMkLst>
        </pc:spChg>
        <pc:spChg chg="add mod">
          <ac:chgData name="Andreev, Denis" userId="70c46b58-c90f-4040-b0ad-0a059b6dab85" providerId="ADAL" clId="{E6B0185C-8A92-4EB2-AA48-F604397D83BC}" dt="2022-02-11T12:59:25.242" v="5157" actId="1038"/>
          <ac:spMkLst>
            <pc:docMk/>
            <pc:sldMk cId="3707979938" sldId="2769"/>
            <ac:spMk id="179" creationId="{EFC87574-7172-4BDD-8F8F-6BCC70724D2B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0" creationId="{9B45EAB3-F8A3-402F-8DF2-6FE12F3411A8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1" creationId="{543F10CD-8B30-4063-8CDD-3950E7B6F15A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2" creationId="{9DBCFC1A-3E27-4327-911D-E116B9CD850D}"/>
          </ac:spMkLst>
        </pc:spChg>
        <pc:spChg chg="add mod">
          <ac:chgData name="Andreev, Denis" userId="70c46b58-c90f-4040-b0ad-0a059b6dab85" providerId="ADAL" clId="{E6B0185C-8A92-4EB2-AA48-F604397D83BC}" dt="2022-02-11T12:59:19.040" v="5145" actId="1036"/>
          <ac:spMkLst>
            <pc:docMk/>
            <pc:sldMk cId="3707979938" sldId="2769"/>
            <ac:spMk id="183" creationId="{2C38E356-B4D9-49ED-8371-D8B1D13ACD10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4" creationId="{EB00C6CD-D161-49A3-95C2-E4CAFFE17545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5" creationId="{FE9FDB36-CBFE-4290-85D9-D3B918F66431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6" creationId="{E1AA54E3-A039-4F42-BE47-C0038FA4BA11}"/>
          </ac:spMkLst>
        </pc:spChg>
        <pc:spChg chg="add mod">
          <ac:chgData name="Andreev, Denis" userId="70c46b58-c90f-4040-b0ad-0a059b6dab85" providerId="ADAL" clId="{E6B0185C-8A92-4EB2-AA48-F604397D83BC}" dt="2022-02-11T12:57:34.598" v="5114" actId="571"/>
          <ac:spMkLst>
            <pc:docMk/>
            <pc:sldMk cId="3707979938" sldId="2769"/>
            <ac:spMk id="187" creationId="{D9B12BAD-C24D-4480-A9DF-914572AACC8E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0" creationId="{670FF63F-A08F-4B35-92D3-D37846AFD30C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1" creationId="{B5422243-AE0A-40E4-9E44-08D144FCF104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2" creationId="{ED2F8113-E66D-426C-BCBA-0D3FF5B644CF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3" creationId="{35F81FB6-4D4D-4809-9CD5-DA17A2D6A11C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4" creationId="{2DAEFB25-97A7-4A68-9B25-63BE8F7C9796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8" creationId="{487D5C35-A86E-41C2-A2E2-3878F0B77135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199" creationId="{8D0FF8CD-FBD0-496B-B88D-92ABC25A194B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203" creationId="{F289240A-C9B8-437A-A767-9557EB30429B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204" creationId="{A71C802E-42CA-4F71-A356-3E92BD08E01E}"/>
          </ac:spMkLst>
        </pc:spChg>
        <pc:spChg chg="add del mod">
          <ac:chgData name="Andreev, Denis" userId="70c46b58-c90f-4040-b0ad-0a059b6dab85" providerId="ADAL" clId="{E6B0185C-8A92-4EB2-AA48-F604397D83BC}" dt="2022-02-09T15:41:01.360" v="1980"/>
          <ac:spMkLst>
            <pc:docMk/>
            <pc:sldMk cId="3707979938" sldId="2769"/>
            <ac:spMk id="205" creationId="{42F9C057-3FE8-423E-A4CD-081D98D38A22}"/>
          </ac:spMkLst>
        </pc:spChg>
        <pc:spChg chg="add mod">
          <ac:chgData name="Andreev, Denis" userId="70c46b58-c90f-4040-b0ad-0a059b6dab85" providerId="ADAL" clId="{E6B0185C-8A92-4EB2-AA48-F604397D83BC}" dt="2022-02-11T13:03:53.318" v="5238" actId="1076"/>
          <ac:spMkLst>
            <pc:docMk/>
            <pc:sldMk cId="3707979938" sldId="2769"/>
            <ac:spMk id="206" creationId="{C3CB1BE0-56ED-47F9-8EC2-935F005A21DA}"/>
          </ac:spMkLst>
        </pc:spChg>
        <pc:spChg chg="add mod">
          <ac:chgData name="Andreev, Denis" userId="70c46b58-c90f-4040-b0ad-0a059b6dab85" providerId="ADAL" clId="{E6B0185C-8A92-4EB2-AA48-F604397D83BC}" dt="2022-02-11T13:03:08.120" v="5210" actId="571"/>
          <ac:spMkLst>
            <pc:docMk/>
            <pc:sldMk cId="3707979938" sldId="2769"/>
            <ac:spMk id="207" creationId="{364C01DD-1595-4AD6-B9CC-6FCB28084F83}"/>
          </ac:spMkLst>
        </pc:spChg>
        <pc:spChg chg="add mod">
          <ac:chgData name="Andreev, Denis" userId="70c46b58-c90f-4040-b0ad-0a059b6dab85" providerId="ADAL" clId="{E6B0185C-8A92-4EB2-AA48-F604397D83BC}" dt="2022-02-11T13:03:08.120" v="5210" actId="571"/>
          <ac:spMkLst>
            <pc:docMk/>
            <pc:sldMk cId="3707979938" sldId="2769"/>
            <ac:spMk id="208" creationId="{9C3971D6-94E6-4941-A45C-0F96B30BCE28}"/>
          </ac:spMkLst>
        </pc:spChg>
        <pc:spChg chg="add mod">
          <ac:chgData name="Andreev, Denis" userId="70c46b58-c90f-4040-b0ad-0a059b6dab85" providerId="ADAL" clId="{E6B0185C-8A92-4EB2-AA48-F604397D83BC}" dt="2022-02-11T13:03:08.120" v="5210" actId="571"/>
          <ac:spMkLst>
            <pc:docMk/>
            <pc:sldMk cId="3707979938" sldId="2769"/>
            <ac:spMk id="209" creationId="{31CF1FA3-F3B7-4010-9D97-102D47C6A4EA}"/>
          </ac:spMkLst>
        </pc:spChg>
        <pc:spChg chg="add mod">
          <ac:chgData name="Andreev, Denis" userId="70c46b58-c90f-4040-b0ad-0a059b6dab85" providerId="ADAL" clId="{E6B0185C-8A92-4EB2-AA48-F604397D83BC}" dt="2022-02-11T13:03:08.120" v="5210" actId="571"/>
          <ac:spMkLst>
            <pc:docMk/>
            <pc:sldMk cId="3707979938" sldId="2769"/>
            <ac:spMk id="210" creationId="{C159975B-B19A-4852-81B6-34AA9ED7D27F}"/>
          </ac:spMkLst>
        </pc:spChg>
        <pc:spChg chg="add mod">
          <ac:chgData name="Andreev, Denis" userId="70c46b58-c90f-4040-b0ad-0a059b6dab85" providerId="ADAL" clId="{E6B0185C-8A92-4EB2-AA48-F604397D83BC}" dt="2022-02-11T13:03:46.125" v="5237" actId="1076"/>
          <ac:spMkLst>
            <pc:docMk/>
            <pc:sldMk cId="3707979938" sldId="2769"/>
            <ac:spMk id="214" creationId="{0E8A0932-5048-48EC-84A9-ECCF48118EE4}"/>
          </ac:spMkLst>
        </pc:spChg>
        <pc:spChg chg="add mod">
          <ac:chgData name="Andreev, Denis" userId="70c46b58-c90f-4040-b0ad-0a059b6dab85" providerId="ADAL" clId="{E6B0185C-8A92-4EB2-AA48-F604397D83BC}" dt="2022-02-11T13:03:08.120" v="5210" actId="571"/>
          <ac:spMkLst>
            <pc:docMk/>
            <pc:sldMk cId="3707979938" sldId="2769"/>
            <ac:spMk id="215" creationId="{11CCEDD3-D9E2-423F-85C3-0C8CF90D1B4D}"/>
          </ac:spMkLst>
        </pc:spChg>
        <pc:spChg chg="add del mod">
          <ac:chgData name="Andreev, Denis" userId="70c46b58-c90f-4040-b0ad-0a059b6dab85" providerId="ADAL" clId="{E6B0185C-8A92-4EB2-AA48-F604397D83BC}" dt="2022-02-11T13:02:13.769" v="5200" actId="478"/>
          <ac:spMkLst>
            <pc:docMk/>
            <pc:sldMk cId="3707979938" sldId="2769"/>
            <ac:spMk id="219" creationId="{E1C85B3F-A591-48C2-89A9-65B14767C4E6}"/>
          </ac:spMkLst>
        </pc:spChg>
        <pc:spChg chg="add mod">
          <ac:chgData name="Andreev, Denis" userId="70c46b58-c90f-4040-b0ad-0a059b6dab85" providerId="ADAL" clId="{E6B0185C-8A92-4EB2-AA48-F604397D83BC}" dt="2022-02-11T13:03:08.120" v="5210" actId="571"/>
          <ac:spMkLst>
            <pc:docMk/>
            <pc:sldMk cId="3707979938" sldId="2769"/>
            <ac:spMk id="220" creationId="{A360F8E5-67F0-4892-BCFF-D67B8410E37B}"/>
          </ac:spMkLst>
        </pc:spChg>
        <pc:spChg chg="add del mod">
          <ac:chgData name="Andreev, Denis" userId="70c46b58-c90f-4040-b0ad-0a059b6dab85" providerId="ADAL" clId="{E6B0185C-8A92-4EB2-AA48-F604397D83BC}" dt="2022-02-11T13:02:26.102" v="5203" actId="478"/>
          <ac:spMkLst>
            <pc:docMk/>
            <pc:sldMk cId="3707979938" sldId="2769"/>
            <ac:spMk id="221" creationId="{5C776997-EB81-41AB-AB3E-06C63BDAA9DA}"/>
          </ac:spMkLst>
        </pc:spChg>
        <pc:grpChg chg="add mod">
          <ac:chgData name="Andreev, Denis" userId="70c46b58-c90f-4040-b0ad-0a059b6dab85" providerId="ADAL" clId="{E6B0185C-8A92-4EB2-AA48-F604397D83BC}" dt="2022-02-11T13:00:47.496" v="5189" actId="1076"/>
          <ac:grpSpMkLst>
            <pc:docMk/>
            <pc:sldMk cId="3707979938" sldId="2769"/>
            <ac:grpSpMk id="9" creationId="{60132C62-9E07-4C8B-9142-13833117A195}"/>
          </ac:grpSpMkLst>
        </pc:grpChg>
        <pc:grpChg chg="add mod">
          <ac:chgData name="Andreev, Denis" userId="70c46b58-c90f-4040-b0ad-0a059b6dab85" providerId="ADAL" clId="{E6B0185C-8A92-4EB2-AA48-F604397D83BC}" dt="2022-02-09T15:40:20.153" v="1969" actId="164"/>
          <ac:grpSpMkLst>
            <pc:docMk/>
            <pc:sldMk cId="3707979938" sldId="2769"/>
            <ac:grpSpMk id="100" creationId="{6B280534-B41C-48F0-884D-AB112ECD1A30}"/>
          </ac:grpSpMkLst>
        </pc:grpChg>
        <pc:grpChg chg="add del mod">
          <ac:chgData name="Andreev, Denis" userId="70c46b58-c90f-4040-b0ad-0a059b6dab85" providerId="ADAL" clId="{E6B0185C-8A92-4EB2-AA48-F604397D83BC}" dt="2022-02-11T13:07:49.894" v="5281" actId="1076"/>
          <ac:grpSpMkLst>
            <pc:docMk/>
            <pc:sldMk cId="3707979938" sldId="2769"/>
            <ac:grpSpMk id="104" creationId="{02F0E19A-CF46-4736-8CC2-E15BCEFB5868}"/>
          </ac:grpSpMkLst>
        </pc:grpChg>
        <pc:grpChg chg="add mod">
          <ac:chgData name="Andreev, Denis" userId="70c46b58-c90f-4040-b0ad-0a059b6dab85" providerId="ADAL" clId="{E6B0185C-8A92-4EB2-AA48-F604397D83BC}" dt="2022-02-11T13:01:16.787" v="5191" actId="1076"/>
          <ac:grpSpMkLst>
            <pc:docMk/>
            <pc:sldMk cId="3707979938" sldId="2769"/>
            <ac:grpSpMk id="189" creationId="{ABCEC906-1A45-4044-8077-8327F24477C7}"/>
          </ac:grpSpMkLst>
        </pc:grpChg>
        <pc:grpChg chg="add mod">
          <ac:chgData name="Andreev, Denis" userId="70c46b58-c90f-4040-b0ad-0a059b6dab85" providerId="ADAL" clId="{E6B0185C-8A92-4EB2-AA48-F604397D83BC}" dt="2022-02-11T13:10:16.154" v="5413" actId="1076"/>
          <ac:grpSpMkLst>
            <pc:docMk/>
            <pc:sldMk cId="3707979938" sldId="2769"/>
            <ac:grpSpMk id="222" creationId="{B756F489-1A26-4F5F-AB0A-D47652C74CDF}"/>
          </ac:grpSpMkLst>
        </pc:grpChg>
        <pc:picChg chg="add del mod">
          <ac:chgData name="Andreev, Denis" userId="70c46b58-c90f-4040-b0ad-0a059b6dab85" providerId="ADAL" clId="{E6B0185C-8A92-4EB2-AA48-F604397D83BC}" dt="2022-02-09T15:39:17.753" v="1957" actId="478"/>
          <ac:picMkLst>
            <pc:docMk/>
            <pc:sldMk cId="3707979938" sldId="2769"/>
            <ac:picMk id="4" creationId="{1096A02A-6D52-48F3-A99B-F566F15D00D7}"/>
          </ac:picMkLst>
        </pc:picChg>
        <pc:picChg chg="add del mod">
          <ac:chgData name="Andreev, Denis" userId="70c46b58-c90f-4040-b0ad-0a059b6dab85" providerId="ADAL" clId="{E6B0185C-8A92-4EB2-AA48-F604397D83BC}" dt="2022-02-09T15:39:17.753" v="1957" actId="478"/>
          <ac:picMkLst>
            <pc:docMk/>
            <pc:sldMk cId="3707979938" sldId="2769"/>
            <ac:picMk id="5" creationId="{B61F74C7-39DB-4ECC-8186-C30FC347ECA4}"/>
          </ac:picMkLst>
        </pc:picChg>
        <pc:picChg chg="add del mod">
          <ac:chgData name="Andreev, Denis" userId="70c46b58-c90f-4040-b0ad-0a059b6dab85" providerId="ADAL" clId="{E6B0185C-8A92-4EB2-AA48-F604397D83BC}" dt="2022-02-09T15:39:17.753" v="1957" actId="478"/>
          <ac:picMkLst>
            <pc:docMk/>
            <pc:sldMk cId="3707979938" sldId="2769"/>
            <ac:picMk id="6" creationId="{C7CB4183-5B3A-4B63-9BA0-FFA3EC12700E}"/>
          </ac:picMkLst>
        </pc:picChg>
        <pc:picChg chg="add del mod">
          <ac:chgData name="Andreev, Denis" userId="70c46b58-c90f-4040-b0ad-0a059b6dab85" providerId="ADAL" clId="{E6B0185C-8A92-4EB2-AA48-F604397D83BC}" dt="2022-02-09T15:39:17.753" v="1957" actId="478"/>
          <ac:picMkLst>
            <pc:docMk/>
            <pc:sldMk cId="3707979938" sldId="2769"/>
            <ac:picMk id="7" creationId="{B355678A-2455-42C0-9506-CBE331F0E0C0}"/>
          </ac:picMkLst>
        </pc:picChg>
        <pc:picChg chg="del">
          <ac:chgData name="Andreev, Denis" userId="70c46b58-c90f-4040-b0ad-0a059b6dab85" providerId="ADAL" clId="{E6B0185C-8A92-4EB2-AA48-F604397D83BC}" dt="2022-02-09T15:36:30.362" v="1925" actId="478"/>
          <ac:picMkLst>
            <pc:docMk/>
            <pc:sldMk cId="3707979938" sldId="2769"/>
            <ac:picMk id="25" creationId="{68EE017A-C1DB-4FAA-8E0C-9B1C7E8D71F4}"/>
          </ac:picMkLst>
        </pc:pic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15" creationId="{05DF46E6-5681-4576-84B4-5DC0985D7C45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16" creationId="{FFEC06CF-6531-47E2-A5E1-11D6E7FB79F7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18" creationId="{79AB2236-5FEF-404E-A654-64CB1D920F8C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24" creationId="{241B9248-1437-4AAB-987D-AFA9A9C03EAC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26" creationId="{93C0F703-6775-494A-828B-CE65EDE1BDA2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27" creationId="{99EE1315-68E4-4D8A-9911-D4D500D20F7D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30" creationId="{34CBB541-2E89-4BC0-A964-966C241E265B}"/>
          </ac:cxnSpMkLst>
        </pc:cxnChg>
        <pc:cxnChg chg="add del mod">
          <ac:chgData name="Andreev, Denis" userId="70c46b58-c90f-4040-b0ad-0a059b6dab85" providerId="ADAL" clId="{E6B0185C-8A92-4EB2-AA48-F604397D83BC}" dt="2022-02-09T15:39:55.237" v="1963"/>
          <ac:cxnSpMkLst>
            <pc:docMk/>
            <pc:sldMk cId="3707979938" sldId="2769"/>
            <ac:cxnSpMk id="31" creationId="{7284AE2F-7CCF-4E0C-B3E2-5E47CC74FE4A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38" creationId="{33E52D93-811C-4916-820F-7FC73F9D24D8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39" creationId="{E15DD277-91F2-4E0A-9EAF-567D0F2D87B4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41" creationId="{0EED1CFC-D49A-4B82-80E6-75A524B4893A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47" creationId="{66B8FBAE-140A-4D2E-862F-BFDF898878A6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48" creationId="{D066D25A-7689-4654-AC2D-FF77024E30AE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49" creationId="{6D40BF38-054F-4BC8-ADC3-AF37ABD72ED1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52" creationId="{886BCD75-7E25-4F9F-9A7D-FF2A3E81F3D8}"/>
          </ac:cxnSpMkLst>
        </pc:cxnChg>
        <pc:cxnChg chg="add mod">
          <ac:chgData name="Andreev, Denis" userId="70c46b58-c90f-4040-b0ad-0a059b6dab85" providerId="ADAL" clId="{E6B0185C-8A92-4EB2-AA48-F604397D83BC}" dt="2022-02-09T15:40:03.543" v="1966" actId="164"/>
          <ac:cxnSpMkLst>
            <pc:docMk/>
            <pc:sldMk cId="3707979938" sldId="2769"/>
            <ac:cxnSpMk id="53" creationId="{4DC7C699-8725-4676-AE18-88037BB593DC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0" creationId="{9D975DF7-9580-4FD6-BAC2-59ECF49BE93D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1" creationId="{3716278A-7900-4944-B32C-62EA3F2A2E5D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2" creationId="{F4C94F1E-C8E3-4A13-80FE-16580F15CDFF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3" creationId="{2B74EFA5-FF50-44F6-BB14-1FA32F262B92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4" creationId="{0FE5D5B8-61A1-4ABF-9644-C76B174D06F7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5" creationId="{FEDD47F0-E9A4-4A80-BD16-460F0862A351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6" creationId="{66F427E4-C74A-40BC-BA9A-6DB6DF8FCB58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7" creationId="{02B71DD4-7FBE-458D-B2C7-1DA9A2B2943C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8" creationId="{D20D5D22-2C5E-4ACC-AB76-4F3A0A971011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69" creationId="{381B6894-DACD-40BC-AED1-9CBEBBF9D1F2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70" creationId="{3B1B9639-7CBC-41ED-97A0-FA8CE3B8557D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73" creationId="{EEBF616E-8386-4CB5-A48D-1657F6DE0D2F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74" creationId="{D53639B4-43E1-4E52-928B-3ADBBBAE0794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78" creationId="{B2D111E8-9066-4539-9B10-4E22DDD0C9C7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79" creationId="{1FBC909D-EFDB-4CB1-9C6B-67D0635D4698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80" creationId="{CC9DFDBC-162C-4FF5-AA44-D178202C6817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84" creationId="{82C4A307-B7B9-4160-80F1-334CF53361E8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89" creationId="{BA355838-BB26-4C48-A526-F23F5BB09847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91" creationId="{8364D723-7FC2-4335-9DFB-CA49B6467D1C}"/>
          </ac:cxnSpMkLst>
        </pc:cxnChg>
        <pc:cxnChg chg="add del mod">
          <ac:chgData name="Andreev, Denis" userId="70c46b58-c90f-4040-b0ad-0a059b6dab85" providerId="ADAL" clId="{E6B0185C-8A92-4EB2-AA48-F604397D83BC}" dt="2022-02-09T15:40:21.374" v="1970"/>
          <ac:cxnSpMkLst>
            <pc:docMk/>
            <pc:sldMk cId="3707979938" sldId="2769"/>
            <ac:cxnSpMk id="99" creationId="{DAE8DAC9-6619-4961-BB2E-86DCA2BD31B2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05" creationId="{52674F11-0784-47CB-96FC-7DB6ADFD3E29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06" creationId="{BDFE1943-2F67-46CE-B456-27A48E8A612B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07" creationId="{7C8C6897-6853-4855-B836-9C412E3C55CA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08" creationId="{0D732190-256D-4FD0-B7D1-8D646EC44DB2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09" creationId="{089755AA-52E1-4D60-AB3D-19A00D36255B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0" creationId="{432BA4CE-6BE0-4BE6-B992-67F3EA104759}"/>
          </ac:cxnSpMkLst>
        </pc:cxnChg>
        <pc:cxnChg chg="del mod">
          <ac:chgData name="Andreev, Denis" userId="70c46b58-c90f-4040-b0ad-0a059b6dab85" providerId="ADAL" clId="{E6B0185C-8A92-4EB2-AA48-F604397D83BC}" dt="2022-02-11T13:07:23.990" v="5272" actId="478"/>
          <ac:cxnSpMkLst>
            <pc:docMk/>
            <pc:sldMk cId="3707979938" sldId="2769"/>
            <ac:cxnSpMk id="110" creationId="{CE24E769-B5B5-4F4B-856F-FC4084EC45BC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1" creationId="{8F308A68-EA1F-4996-9739-9EF3CB639EAD}"/>
          </ac:cxnSpMkLst>
        </pc:cxnChg>
        <pc:cxnChg chg="del mod">
          <ac:chgData name="Andreev, Denis" userId="70c46b58-c90f-4040-b0ad-0a059b6dab85" providerId="ADAL" clId="{E6B0185C-8A92-4EB2-AA48-F604397D83BC}" dt="2022-02-11T13:07:19.643" v="5270" actId="478"/>
          <ac:cxnSpMkLst>
            <pc:docMk/>
            <pc:sldMk cId="3707979938" sldId="2769"/>
            <ac:cxnSpMk id="111" creationId="{9402072F-44F8-469A-8B2E-886C6C2113B2}"/>
          </ac:cxnSpMkLst>
        </pc:cxnChg>
        <pc:cxnChg chg="del mod">
          <ac:chgData name="Andreev, Denis" userId="70c46b58-c90f-4040-b0ad-0a059b6dab85" providerId="ADAL" clId="{E6B0185C-8A92-4EB2-AA48-F604397D83BC}" dt="2022-02-11T13:07:30.465" v="5275" actId="478"/>
          <ac:cxnSpMkLst>
            <pc:docMk/>
            <pc:sldMk cId="3707979938" sldId="2769"/>
            <ac:cxnSpMk id="112" creationId="{AEF8C4F9-653F-445D-AF15-5E54BB21F735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2" creationId="{BEC60D87-7EE7-46A6-90B9-E57E0D966587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3" creationId="{9B4C0ED8-A508-4341-9303-5EF57F8772DA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4" creationId="{DF835530-E231-4ABA-938F-CA18C6F1B1E9}"/>
          </ac:cxnSpMkLst>
        </pc:cxnChg>
        <pc:cxnChg chg="del mod">
          <ac:chgData name="Andreev, Denis" userId="70c46b58-c90f-4040-b0ad-0a059b6dab85" providerId="ADAL" clId="{E6B0185C-8A92-4EB2-AA48-F604397D83BC}" dt="2022-02-11T13:07:26.551" v="5273" actId="478"/>
          <ac:cxnSpMkLst>
            <pc:docMk/>
            <pc:sldMk cId="3707979938" sldId="2769"/>
            <ac:cxnSpMk id="115" creationId="{94E115E0-EFFA-4A97-BC80-12E0AD666FF2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5" creationId="{C9783B75-DBA9-441A-9050-B602B977DB11}"/>
          </ac:cxnSpMkLst>
        </pc:cxnChg>
        <pc:cxnChg chg="del mod">
          <ac:chgData name="Andreev, Denis" userId="70c46b58-c90f-4040-b0ad-0a059b6dab85" providerId="ADAL" clId="{E6B0185C-8A92-4EB2-AA48-F604397D83BC}" dt="2022-02-11T13:07:32.536" v="5276" actId="478"/>
          <ac:cxnSpMkLst>
            <pc:docMk/>
            <pc:sldMk cId="3707979938" sldId="2769"/>
            <ac:cxnSpMk id="116" creationId="{F656849F-A80E-411A-AE7E-C1809B86E5DC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8" creationId="{BF6C72E2-CEFD-4144-9FCD-69F9131C3CD6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19" creationId="{1D5E9B8F-9FCF-4E72-823F-A8B6FC1BCA65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23" creationId="{6DDA8B9C-F043-4359-B71A-92B551DCC024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24" creationId="{80250E25-A8D1-4FB1-B859-AEE90E675C97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25" creationId="{35138C73-3E5F-4EF4-B883-345B82CB05C9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29" creationId="{75527C72-B0D1-40A7-AA20-B28C4D261016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34" creationId="{7CA0CE2D-2A33-433A-B964-7C0994DD821F}"/>
          </ac:cxnSpMkLst>
        </pc:cxnChg>
        <pc:cxnChg chg="add del mod">
          <ac:chgData name="Andreev, Denis" userId="70c46b58-c90f-4040-b0ad-0a059b6dab85" providerId="ADAL" clId="{E6B0185C-8A92-4EB2-AA48-F604397D83BC}" dt="2022-02-09T15:40:27.301" v="1972"/>
          <ac:cxnSpMkLst>
            <pc:docMk/>
            <pc:sldMk cId="3707979938" sldId="2769"/>
            <ac:cxnSpMk id="144" creationId="{40E7496C-E61C-4A62-8B6A-CA25625A323C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49" creationId="{5577C230-A423-4C17-95D1-F64BCC61B06B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0" creationId="{EEDB42A3-08D9-4084-A641-77BDE42C58CA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1" creationId="{CC0CCE44-3C89-45FD-B6CA-8D57CFE60F58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2" creationId="{1168ECD1-57AA-4AE1-A8EE-D6D6ADC92EA8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3" creationId="{2BC97ABE-BA40-4301-9FBB-ABA48B1E1CB1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4" creationId="{23E58B13-6A8B-40F0-92C9-1DC0F4B8EF47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5" creationId="{31B9E881-5412-433C-9534-1345341DB01A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6" creationId="{5F9F9F4D-6150-4182-9E3F-21C1FBA34EF8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7" creationId="{6A30EC4B-17E5-4377-B69B-C5A17F4B077F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8" creationId="{4C21F8A6-25AA-4FD7-B5F5-30FAF1D3845D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59" creationId="{B7BC733E-09BD-47FC-AF0F-126B7DC36577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62" creationId="{B24B227D-107A-41B4-B431-CC7D40E34DAB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63" creationId="{24775DD5-E234-43CB-97D2-04823EDD114B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67" creationId="{43B20021-5F2B-4516-B70C-961BF07D4638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68" creationId="{64F0F5DA-0E81-4443-919C-FEC5A3EA5694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69" creationId="{85F2A445-915C-4DEC-A7F7-4DEC16A6E3E6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73" creationId="{43D377E7-D18B-420C-941D-7E6BB8EDB246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78" creationId="{B7A352FC-1311-4BB3-A863-A22FDA1C1B3D}"/>
          </ac:cxnSpMkLst>
        </pc:cxnChg>
        <pc:cxnChg chg="add mod">
          <ac:chgData name="Andreev, Denis" userId="70c46b58-c90f-4040-b0ad-0a059b6dab85" providerId="ADAL" clId="{E6B0185C-8A92-4EB2-AA48-F604397D83BC}" dt="2022-02-11T12:57:34.598" v="5114" actId="571"/>
          <ac:cxnSpMkLst>
            <pc:docMk/>
            <pc:sldMk cId="3707979938" sldId="2769"/>
            <ac:cxnSpMk id="188" creationId="{8D1169A2-B47C-4BF9-9DA7-C8443BDE7F2A}"/>
          </ac:cxnSpMkLst>
        </pc:cxnChg>
        <pc:cxnChg chg="add del mod">
          <ac:chgData name="Andreev, Denis" userId="70c46b58-c90f-4040-b0ad-0a059b6dab85" providerId="ADAL" clId="{E6B0185C-8A92-4EB2-AA48-F604397D83BC}" dt="2022-02-09T15:41:01.360" v="1980"/>
          <ac:cxnSpMkLst>
            <pc:docMk/>
            <pc:sldMk cId="3707979938" sldId="2769"/>
            <ac:cxnSpMk id="195" creationId="{B723337B-8C65-4DE2-BEFB-BD65688431FA}"/>
          </ac:cxnSpMkLst>
        </pc:cxnChg>
        <pc:cxnChg chg="add del mod">
          <ac:chgData name="Andreev, Denis" userId="70c46b58-c90f-4040-b0ad-0a059b6dab85" providerId="ADAL" clId="{E6B0185C-8A92-4EB2-AA48-F604397D83BC}" dt="2022-02-09T15:41:01.360" v="1980"/>
          <ac:cxnSpMkLst>
            <pc:docMk/>
            <pc:sldMk cId="3707979938" sldId="2769"/>
            <ac:cxnSpMk id="196" creationId="{48D8FED9-A3C1-4B72-B020-16D4F80C2DE0}"/>
          </ac:cxnSpMkLst>
        </pc:cxnChg>
        <pc:cxnChg chg="add del mod">
          <ac:chgData name="Andreev, Denis" userId="70c46b58-c90f-4040-b0ad-0a059b6dab85" providerId="ADAL" clId="{E6B0185C-8A92-4EB2-AA48-F604397D83BC}" dt="2022-02-09T15:41:01.360" v="1980"/>
          <ac:cxnSpMkLst>
            <pc:docMk/>
            <pc:sldMk cId="3707979938" sldId="2769"/>
            <ac:cxnSpMk id="197" creationId="{42BE3F17-1470-41EE-AC10-7F7CD98C113F}"/>
          </ac:cxnSpMkLst>
        </pc:cxnChg>
        <pc:cxnChg chg="add del mod">
          <ac:chgData name="Andreev, Denis" userId="70c46b58-c90f-4040-b0ad-0a059b6dab85" providerId="ADAL" clId="{E6B0185C-8A92-4EB2-AA48-F604397D83BC}" dt="2022-02-09T15:41:01.360" v="1980"/>
          <ac:cxnSpMkLst>
            <pc:docMk/>
            <pc:sldMk cId="3707979938" sldId="2769"/>
            <ac:cxnSpMk id="200" creationId="{C85E76A3-44E8-4282-9DAF-0DDBCBD6B45D}"/>
          </ac:cxnSpMkLst>
        </pc:cxnChg>
        <pc:cxnChg chg="add del mod">
          <ac:chgData name="Andreev, Denis" userId="70c46b58-c90f-4040-b0ad-0a059b6dab85" providerId="ADAL" clId="{E6B0185C-8A92-4EB2-AA48-F604397D83BC}" dt="2022-02-09T15:41:01.360" v="1980"/>
          <ac:cxnSpMkLst>
            <pc:docMk/>
            <pc:sldMk cId="3707979938" sldId="2769"/>
            <ac:cxnSpMk id="201" creationId="{91E9503A-6958-4FA4-B412-900748CC909F}"/>
          </ac:cxnSpMkLst>
        </pc:cxnChg>
        <pc:cxnChg chg="add del mod">
          <ac:chgData name="Andreev, Denis" userId="70c46b58-c90f-4040-b0ad-0a059b6dab85" providerId="ADAL" clId="{E6B0185C-8A92-4EB2-AA48-F604397D83BC}" dt="2022-02-09T15:41:01.360" v="1980"/>
          <ac:cxnSpMkLst>
            <pc:docMk/>
            <pc:sldMk cId="3707979938" sldId="2769"/>
            <ac:cxnSpMk id="202" creationId="{145C10CE-F4F0-45BC-9D10-2A313C166C24}"/>
          </ac:cxnSpMkLst>
        </pc:cxnChg>
        <pc:cxnChg chg="add mod">
          <ac:chgData name="Andreev, Denis" userId="70c46b58-c90f-4040-b0ad-0a059b6dab85" providerId="ADAL" clId="{E6B0185C-8A92-4EB2-AA48-F604397D83BC}" dt="2022-02-11T13:03:08.120" v="5210" actId="571"/>
          <ac:cxnSpMkLst>
            <pc:docMk/>
            <pc:sldMk cId="3707979938" sldId="2769"/>
            <ac:cxnSpMk id="211" creationId="{0ACA27D1-FA4C-4D76-BF57-684C9CE23556}"/>
          </ac:cxnSpMkLst>
        </pc:cxnChg>
        <pc:cxnChg chg="add mod">
          <ac:chgData name="Andreev, Denis" userId="70c46b58-c90f-4040-b0ad-0a059b6dab85" providerId="ADAL" clId="{E6B0185C-8A92-4EB2-AA48-F604397D83BC}" dt="2022-02-11T13:03:08.120" v="5210" actId="571"/>
          <ac:cxnSpMkLst>
            <pc:docMk/>
            <pc:sldMk cId="3707979938" sldId="2769"/>
            <ac:cxnSpMk id="212" creationId="{C08FB6C1-C635-4312-B80C-C8A85E494E19}"/>
          </ac:cxnSpMkLst>
        </pc:cxnChg>
        <pc:cxnChg chg="add mod">
          <ac:chgData name="Andreev, Denis" userId="70c46b58-c90f-4040-b0ad-0a059b6dab85" providerId="ADAL" clId="{E6B0185C-8A92-4EB2-AA48-F604397D83BC}" dt="2022-02-11T13:03:08.120" v="5210" actId="571"/>
          <ac:cxnSpMkLst>
            <pc:docMk/>
            <pc:sldMk cId="3707979938" sldId="2769"/>
            <ac:cxnSpMk id="213" creationId="{95758A0D-9350-42AE-BCB2-4E6B37909477}"/>
          </ac:cxnSpMkLst>
        </pc:cxnChg>
        <pc:cxnChg chg="add mod">
          <ac:chgData name="Andreev, Denis" userId="70c46b58-c90f-4040-b0ad-0a059b6dab85" providerId="ADAL" clId="{E6B0185C-8A92-4EB2-AA48-F604397D83BC}" dt="2022-02-11T13:03:08.120" v="5210" actId="571"/>
          <ac:cxnSpMkLst>
            <pc:docMk/>
            <pc:sldMk cId="3707979938" sldId="2769"/>
            <ac:cxnSpMk id="216" creationId="{683E8C1C-7168-4EA0-8D3E-EA60AFFF4016}"/>
          </ac:cxnSpMkLst>
        </pc:cxnChg>
        <pc:cxnChg chg="add del mod">
          <ac:chgData name="Andreev, Denis" userId="70c46b58-c90f-4040-b0ad-0a059b6dab85" providerId="ADAL" clId="{E6B0185C-8A92-4EB2-AA48-F604397D83BC}" dt="2022-02-11T13:03:00.699" v="5209" actId="478"/>
          <ac:cxnSpMkLst>
            <pc:docMk/>
            <pc:sldMk cId="3707979938" sldId="2769"/>
            <ac:cxnSpMk id="217" creationId="{A9BD77A6-519A-4925-80C2-9F0DD5183042}"/>
          </ac:cxnSpMkLst>
        </pc:cxnChg>
        <pc:cxnChg chg="add mod">
          <ac:chgData name="Andreev, Denis" userId="70c46b58-c90f-4040-b0ad-0a059b6dab85" providerId="ADAL" clId="{E6B0185C-8A92-4EB2-AA48-F604397D83BC}" dt="2022-02-11T13:03:08.120" v="5210" actId="571"/>
          <ac:cxnSpMkLst>
            <pc:docMk/>
            <pc:sldMk cId="3707979938" sldId="2769"/>
            <ac:cxnSpMk id="218" creationId="{FB783202-E785-47FB-AE8B-D088E901888F}"/>
          </ac:cxnSpMkLst>
        </pc:cxnChg>
      </pc:sldChg>
      <pc:sldChg chg="addSp delSp modSp add mod">
        <pc:chgData name="Andreev, Denis" userId="70c46b58-c90f-4040-b0ad-0a059b6dab85" providerId="ADAL" clId="{E6B0185C-8A92-4EB2-AA48-F604397D83BC}" dt="2022-02-11T11:17:24.534" v="5021" actId="113"/>
        <pc:sldMkLst>
          <pc:docMk/>
          <pc:sldMk cId="2201441223" sldId="2770"/>
        </pc:sldMkLst>
        <pc:spChg chg="mod">
          <ac:chgData name="Andreev, Denis" userId="70c46b58-c90f-4040-b0ad-0a059b6dab85" providerId="ADAL" clId="{E6B0185C-8A92-4EB2-AA48-F604397D83BC}" dt="2022-02-09T16:55:10.276" v="2564" actId="20577"/>
          <ac:spMkLst>
            <pc:docMk/>
            <pc:sldMk cId="2201441223" sldId="2770"/>
            <ac:spMk id="3" creationId="{1799E601-C7F5-4454-B55E-57AC97E735E3}"/>
          </ac:spMkLst>
        </pc:spChg>
        <pc:spChg chg="add del mod">
          <ac:chgData name="Andreev, Denis" userId="70c46b58-c90f-4040-b0ad-0a059b6dab85" providerId="ADAL" clId="{E6B0185C-8A92-4EB2-AA48-F604397D83BC}" dt="2022-02-09T16:49:04.367" v="2312" actId="767"/>
          <ac:spMkLst>
            <pc:docMk/>
            <pc:sldMk cId="2201441223" sldId="2770"/>
            <ac:spMk id="5" creationId="{44F33EAA-E806-4956-BB72-0A322A8D6BDC}"/>
          </ac:spMkLst>
        </pc:spChg>
        <pc:spChg chg="add del mod">
          <ac:chgData name="Andreev, Denis" userId="70c46b58-c90f-4040-b0ad-0a059b6dab85" providerId="ADAL" clId="{E6B0185C-8A92-4EB2-AA48-F604397D83BC}" dt="2022-02-11T11:17:24.534" v="5021" actId="113"/>
          <ac:spMkLst>
            <pc:docMk/>
            <pc:sldMk cId="2201441223" sldId="2770"/>
            <ac:spMk id="12" creationId="{20AEDF72-6FA2-4E0B-BBB1-9B94CFA81165}"/>
          </ac:spMkLst>
        </pc:spChg>
        <pc:spChg chg="add del mod">
          <ac:chgData name="Andreev, Denis" userId="70c46b58-c90f-4040-b0ad-0a059b6dab85" providerId="ADAL" clId="{E6B0185C-8A92-4EB2-AA48-F604397D83BC}" dt="2022-02-09T16:55:17.654" v="2567"/>
          <ac:spMkLst>
            <pc:docMk/>
            <pc:sldMk cId="2201441223" sldId="2770"/>
            <ac:spMk id="14" creationId="{C02376B8-885C-444D-BE93-1E76D8B0CD85}"/>
          </ac:spMkLst>
        </pc:spChg>
        <pc:spChg chg="del">
          <ac:chgData name="Andreev, Denis" userId="70c46b58-c90f-4040-b0ad-0a059b6dab85" providerId="ADAL" clId="{E6B0185C-8A92-4EB2-AA48-F604397D83BC}" dt="2022-02-09T15:42:21.187" v="2016" actId="478"/>
          <ac:spMkLst>
            <pc:docMk/>
            <pc:sldMk cId="2201441223" sldId="2770"/>
            <ac:spMk id="54" creationId="{AC0D423B-F332-4029-9DF6-8DB6882909E7}"/>
          </ac:spMkLst>
        </pc:spChg>
        <pc:spChg chg="add del mod">
          <ac:chgData name="Andreev, Denis" userId="70c46b58-c90f-4040-b0ad-0a059b6dab85" providerId="ADAL" clId="{E6B0185C-8A92-4EB2-AA48-F604397D83BC}" dt="2022-02-09T15:43:31.019" v="2028"/>
          <ac:spMkLst>
            <pc:docMk/>
            <pc:sldMk cId="2201441223" sldId="2770"/>
            <ac:spMk id="88" creationId="{334F5D2E-73AB-40FE-8CAE-80E4E83044E5}"/>
          </ac:spMkLst>
        </pc:spChg>
        <pc:spChg chg="add del mod">
          <ac:chgData name="Andreev, Denis" userId="70c46b58-c90f-4040-b0ad-0a059b6dab85" providerId="ADAL" clId="{E6B0185C-8A92-4EB2-AA48-F604397D83BC}" dt="2022-02-09T15:43:31.019" v="2028"/>
          <ac:spMkLst>
            <pc:docMk/>
            <pc:sldMk cId="2201441223" sldId="2770"/>
            <ac:spMk id="89" creationId="{6C0623F8-40EC-45BD-B38D-1406C7AA955D}"/>
          </ac:spMkLst>
        </pc:spChg>
        <pc:spChg chg="add del mod">
          <ac:chgData name="Andreev, Denis" userId="70c46b58-c90f-4040-b0ad-0a059b6dab85" providerId="ADAL" clId="{E6B0185C-8A92-4EB2-AA48-F604397D83BC}" dt="2022-02-09T15:43:31.019" v="2028"/>
          <ac:spMkLst>
            <pc:docMk/>
            <pc:sldMk cId="2201441223" sldId="2770"/>
            <ac:spMk id="90" creationId="{879828A6-D9B8-467F-9963-039E7541891B}"/>
          </ac:spMkLst>
        </pc:spChg>
        <pc:spChg chg="add del mod">
          <ac:chgData name="Andreev, Denis" userId="70c46b58-c90f-4040-b0ad-0a059b6dab85" providerId="ADAL" clId="{E6B0185C-8A92-4EB2-AA48-F604397D83BC}" dt="2022-02-09T15:43:31.019" v="2028"/>
          <ac:spMkLst>
            <pc:docMk/>
            <pc:sldMk cId="2201441223" sldId="2770"/>
            <ac:spMk id="91" creationId="{CD41EBE1-7DC6-447B-AA49-0DD8FA3938DB}"/>
          </ac:spMkLst>
        </pc:spChg>
        <pc:spChg chg="add del mod">
          <ac:chgData name="Andreev, Denis" userId="70c46b58-c90f-4040-b0ad-0a059b6dab85" providerId="ADAL" clId="{E6B0185C-8A92-4EB2-AA48-F604397D83BC}" dt="2022-02-09T15:43:31.019" v="2028"/>
          <ac:spMkLst>
            <pc:docMk/>
            <pc:sldMk cId="2201441223" sldId="2770"/>
            <ac:spMk id="92" creationId="{B1855129-E083-4DC6-A37C-1C74AE35B2E2}"/>
          </ac:spMkLst>
        </pc:spChg>
        <pc:spChg chg="add del mod">
          <ac:chgData name="Andreev, Denis" userId="70c46b58-c90f-4040-b0ad-0a059b6dab85" providerId="ADAL" clId="{E6B0185C-8A92-4EB2-AA48-F604397D83BC}" dt="2022-02-09T15:43:31.019" v="2028"/>
          <ac:spMkLst>
            <pc:docMk/>
            <pc:sldMk cId="2201441223" sldId="2770"/>
            <ac:spMk id="93" creationId="{87F17CCA-E835-4717-93AF-155894EF30F8}"/>
          </ac:spMkLst>
        </pc:spChg>
        <pc:spChg chg="add del mod">
          <ac:chgData name="Andreev, Denis" userId="70c46b58-c90f-4040-b0ad-0a059b6dab85" providerId="ADAL" clId="{E6B0185C-8A92-4EB2-AA48-F604397D83BC}" dt="2022-02-09T16:48:42.459" v="2304" actId="478"/>
          <ac:spMkLst>
            <pc:docMk/>
            <pc:sldMk cId="2201441223" sldId="2770"/>
            <ac:spMk id="94" creationId="{B9CC2046-7C93-4FB7-A83D-8A7FDCB453B1}"/>
          </ac:spMkLst>
        </pc:spChg>
        <pc:spChg chg="add del mod">
          <ac:chgData name="Andreev, Denis" userId="70c46b58-c90f-4040-b0ad-0a059b6dab85" providerId="ADAL" clId="{E6B0185C-8A92-4EB2-AA48-F604397D83BC}" dt="2022-02-09T16:48:42.459" v="2304" actId="478"/>
          <ac:spMkLst>
            <pc:docMk/>
            <pc:sldMk cId="2201441223" sldId="2770"/>
            <ac:spMk id="95" creationId="{3E038650-498C-4314-BE6D-8966DCFA4762}"/>
          </ac:spMkLst>
        </pc:spChg>
        <pc:spChg chg="add del mod">
          <ac:chgData name="Andreev, Denis" userId="70c46b58-c90f-4040-b0ad-0a059b6dab85" providerId="ADAL" clId="{E6B0185C-8A92-4EB2-AA48-F604397D83BC}" dt="2022-02-09T16:48:42.459" v="2304" actId="478"/>
          <ac:spMkLst>
            <pc:docMk/>
            <pc:sldMk cId="2201441223" sldId="2770"/>
            <ac:spMk id="96" creationId="{9B9D80A9-0BAB-41EB-911A-0701A426DA0B}"/>
          </ac:spMkLst>
        </pc:spChg>
        <pc:spChg chg="add del mod">
          <ac:chgData name="Andreev, Denis" userId="70c46b58-c90f-4040-b0ad-0a059b6dab85" providerId="ADAL" clId="{E6B0185C-8A92-4EB2-AA48-F604397D83BC}" dt="2022-02-09T16:48:42.459" v="2304" actId="478"/>
          <ac:spMkLst>
            <pc:docMk/>
            <pc:sldMk cId="2201441223" sldId="2770"/>
            <ac:spMk id="97" creationId="{9314643E-36B3-42B4-99DC-AC86F87F55D2}"/>
          </ac:spMkLst>
        </pc:spChg>
        <pc:spChg chg="add del mod">
          <ac:chgData name="Andreev, Denis" userId="70c46b58-c90f-4040-b0ad-0a059b6dab85" providerId="ADAL" clId="{E6B0185C-8A92-4EB2-AA48-F604397D83BC}" dt="2022-02-09T16:48:42.459" v="2304" actId="478"/>
          <ac:spMkLst>
            <pc:docMk/>
            <pc:sldMk cId="2201441223" sldId="2770"/>
            <ac:spMk id="98" creationId="{5ACB0FF2-A4D0-4302-84E2-0027E59E1545}"/>
          </ac:spMkLst>
        </pc:spChg>
        <pc:spChg chg="add del mod">
          <ac:chgData name="Andreev, Denis" userId="70c46b58-c90f-4040-b0ad-0a059b6dab85" providerId="ADAL" clId="{E6B0185C-8A92-4EB2-AA48-F604397D83BC}" dt="2022-02-09T16:55:17.654" v="2565" actId="478"/>
          <ac:spMkLst>
            <pc:docMk/>
            <pc:sldMk cId="2201441223" sldId="2770"/>
            <ac:spMk id="99" creationId="{1B5D9597-055F-4A14-B244-A5FD7940F6B0}"/>
          </ac:spMkLst>
        </pc:spChg>
        <pc:spChg chg="add mod">
          <ac:chgData name="Andreev, Denis" userId="70c46b58-c90f-4040-b0ad-0a059b6dab85" providerId="ADAL" clId="{E6B0185C-8A92-4EB2-AA48-F604397D83BC}" dt="2022-02-09T16:59:06.928" v="2628" actId="14100"/>
          <ac:spMkLst>
            <pc:docMk/>
            <pc:sldMk cId="2201441223" sldId="2770"/>
            <ac:spMk id="101" creationId="{271EAC91-C60D-4AA8-A4FD-291CECE0BBF9}"/>
          </ac:spMkLst>
        </pc:spChg>
        <pc:spChg chg="del mod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06" creationId="{C3CB1BE0-56ED-47F9-8EC2-935F005A21DA}"/>
          </ac:spMkLst>
        </pc:spChg>
        <pc:spChg chg="del">
          <ac:chgData name="Andreev, Denis" userId="70c46b58-c90f-4040-b0ad-0a059b6dab85" providerId="ADAL" clId="{E6B0185C-8A92-4EB2-AA48-F604397D83BC}" dt="2022-02-09T15:42:24.544" v="2018" actId="478"/>
          <ac:spMkLst>
            <pc:docMk/>
            <pc:sldMk cId="2201441223" sldId="2770"/>
            <ac:spMk id="207" creationId="{364C01DD-1595-4AD6-B9CC-6FCB28084F83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08" creationId="{9C3971D6-94E6-4941-A45C-0F96B30BCE28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09" creationId="{31CF1FA3-F3B7-4010-9D97-102D47C6A4EA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10" creationId="{C159975B-B19A-4852-81B6-34AA9ED7D27F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14" creationId="{0E8A0932-5048-48EC-84A9-ECCF48118EE4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15" creationId="{11CCEDD3-D9E2-423F-85C3-0C8CF90D1B4D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19" creationId="{E1C85B3F-A591-48C2-89A9-65B14767C4E6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20" creationId="{A360F8E5-67F0-4892-BCFF-D67B8410E37B}"/>
          </ac:spMkLst>
        </pc:spChg>
        <pc:spChg chg="del">
          <ac:chgData name="Andreev, Denis" userId="70c46b58-c90f-4040-b0ad-0a059b6dab85" providerId="ADAL" clId="{E6B0185C-8A92-4EB2-AA48-F604397D83BC}" dt="2022-02-09T15:42:30.364" v="2020" actId="478"/>
          <ac:spMkLst>
            <pc:docMk/>
            <pc:sldMk cId="2201441223" sldId="2770"/>
            <ac:spMk id="221" creationId="{5C776997-EB81-41AB-AB3E-06C63BDAA9DA}"/>
          </ac:spMkLst>
        </pc:spChg>
        <pc:grpChg chg="del">
          <ac:chgData name="Andreev, Denis" userId="70c46b58-c90f-4040-b0ad-0a059b6dab85" providerId="ADAL" clId="{E6B0185C-8A92-4EB2-AA48-F604397D83BC}" dt="2022-02-09T15:42:22.576" v="2017" actId="478"/>
          <ac:grpSpMkLst>
            <pc:docMk/>
            <pc:sldMk cId="2201441223" sldId="2770"/>
            <ac:grpSpMk id="9" creationId="{60132C62-9E07-4C8B-9142-13833117A195}"/>
          </ac:grpSpMkLst>
        </pc:grpChg>
        <pc:grpChg chg="del">
          <ac:chgData name="Andreev, Denis" userId="70c46b58-c90f-4040-b0ad-0a059b6dab85" providerId="ADAL" clId="{E6B0185C-8A92-4EB2-AA48-F604397D83BC}" dt="2022-02-09T15:42:34.461" v="2021" actId="478"/>
          <ac:grpSpMkLst>
            <pc:docMk/>
            <pc:sldMk cId="2201441223" sldId="2770"/>
            <ac:grpSpMk id="189" creationId="{ABCEC906-1A45-4044-8077-8327F24477C7}"/>
          </ac:grpSpMkLst>
        </pc:grpChg>
        <pc:picChg chg="add mod">
          <ac:chgData name="Andreev, Denis" userId="70c46b58-c90f-4040-b0ad-0a059b6dab85" providerId="ADAL" clId="{E6B0185C-8A92-4EB2-AA48-F604397D83BC}" dt="2022-02-11T11:16:31.232" v="5013" actId="14100"/>
          <ac:picMkLst>
            <pc:docMk/>
            <pc:sldMk cId="2201441223" sldId="2770"/>
            <ac:picMk id="7" creationId="{962976E4-0F49-42D0-A630-906DF8B0DAE1}"/>
          </ac:picMkLst>
        </pc:picChg>
        <pc:cxnChg chg="mod">
          <ac:chgData name="Andreev, Denis" userId="70c46b58-c90f-4040-b0ad-0a059b6dab85" providerId="ADAL" clId="{E6B0185C-8A92-4EB2-AA48-F604397D83BC}" dt="2022-02-09T15:42:22.576" v="2017" actId="478"/>
          <ac:cxnSpMkLst>
            <pc:docMk/>
            <pc:sldMk cId="2201441223" sldId="2770"/>
            <ac:cxnSpMk id="39" creationId="{E15DD277-91F2-4E0A-9EAF-567D0F2D87B4}"/>
          </ac:cxnSpMkLst>
        </pc:cxnChg>
        <pc:cxnChg chg="mod">
          <ac:chgData name="Andreev, Denis" userId="70c46b58-c90f-4040-b0ad-0a059b6dab85" providerId="ADAL" clId="{E6B0185C-8A92-4EB2-AA48-F604397D83BC}" dt="2022-02-09T15:42:34.461" v="2021" actId="478"/>
          <ac:cxnSpMkLst>
            <pc:docMk/>
            <pc:sldMk cId="2201441223" sldId="2770"/>
            <ac:cxnSpMk id="149" creationId="{5577C230-A423-4C17-95D1-F64BCC61B06B}"/>
          </ac:cxnSpMkLst>
        </pc:cxnChg>
        <pc:cxnChg chg="mod">
          <ac:chgData name="Andreev, Denis" userId="70c46b58-c90f-4040-b0ad-0a059b6dab85" providerId="ADAL" clId="{E6B0185C-8A92-4EB2-AA48-F604397D83BC}" dt="2022-02-09T15:42:34.461" v="2021" actId="478"/>
          <ac:cxnSpMkLst>
            <pc:docMk/>
            <pc:sldMk cId="2201441223" sldId="2770"/>
            <ac:cxnSpMk id="154" creationId="{23E58B13-6A8B-40F0-92C9-1DC0F4B8EF47}"/>
          </ac:cxnSpMkLst>
        </pc:cxnChg>
        <pc:cxnChg chg="mod">
          <ac:chgData name="Andreev, Denis" userId="70c46b58-c90f-4040-b0ad-0a059b6dab85" providerId="ADAL" clId="{E6B0185C-8A92-4EB2-AA48-F604397D83BC}" dt="2022-02-09T15:42:34.461" v="2021" actId="478"/>
          <ac:cxnSpMkLst>
            <pc:docMk/>
            <pc:sldMk cId="2201441223" sldId="2770"/>
            <ac:cxnSpMk id="156" creationId="{5F9F9F4D-6150-4182-9E3F-21C1FBA34EF8}"/>
          </ac:cxnSpMkLst>
        </pc:cxnChg>
        <pc:cxnChg chg="mod">
          <ac:chgData name="Andreev, Denis" userId="70c46b58-c90f-4040-b0ad-0a059b6dab85" providerId="ADAL" clId="{E6B0185C-8A92-4EB2-AA48-F604397D83BC}" dt="2022-02-09T15:42:34.461" v="2021" actId="478"/>
          <ac:cxnSpMkLst>
            <pc:docMk/>
            <pc:sldMk cId="2201441223" sldId="2770"/>
            <ac:cxnSpMk id="168" creationId="{64F0F5DA-0E81-4443-919C-FEC5A3EA5694}"/>
          </ac:cxnSpMkLst>
        </pc:cxnChg>
        <pc:cxnChg chg="mod">
          <ac:chgData name="Andreev, Denis" userId="70c46b58-c90f-4040-b0ad-0a059b6dab85" providerId="ADAL" clId="{E6B0185C-8A92-4EB2-AA48-F604397D83BC}" dt="2022-02-09T15:42:34.461" v="2021" actId="478"/>
          <ac:cxnSpMkLst>
            <pc:docMk/>
            <pc:sldMk cId="2201441223" sldId="2770"/>
            <ac:cxnSpMk id="188" creationId="{8D1169A2-B47C-4BF9-9DA7-C8443BDE7F2A}"/>
          </ac:cxnSpMkLst>
        </pc:cxnChg>
        <pc:cxnChg chg="del">
          <ac:chgData name="Andreev, Denis" userId="70c46b58-c90f-4040-b0ad-0a059b6dab85" providerId="ADAL" clId="{E6B0185C-8A92-4EB2-AA48-F604397D83BC}" dt="2022-02-09T15:42:30.364" v="2020" actId="478"/>
          <ac:cxnSpMkLst>
            <pc:docMk/>
            <pc:sldMk cId="2201441223" sldId="2770"/>
            <ac:cxnSpMk id="211" creationId="{0ACA27D1-FA4C-4D76-BF57-684C9CE23556}"/>
          </ac:cxnSpMkLst>
        </pc:cxnChg>
        <pc:cxnChg chg="del">
          <ac:chgData name="Andreev, Denis" userId="70c46b58-c90f-4040-b0ad-0a059b6dab85" providerId="ADAL" clId="{E6B0185C-8A92-4EB2-AA48-F604397D83BC}" dt="2022-02-09T15:42:30.364" v="2020" actId="478"/>
          <ac:cxnSpMkLst>
            <pc:docMk/>
            <pc:sldMk cId="2201441223" sldId="2770"/>
            <ac:cxnSpMk id="212" creationId="{C08FB6C1-C635-4312-B80C-C8A85E494E19}"/>
          </ac:cxnSpMkLst>
        </pc:cxnChg>
        <pc:cxnChg chg="del mod">
          <ac:chgData name="Andreev, Denis" userId="70c46b58-c90f-4040-b0ad-0a059b6dab85" providerId="ADAL" clId="{E6B0185C-8A92-4EB2-AA48-F604397D83BC}" dt="2022-02-09T15:42:30.364" v="2020" actId="478"/>
          <ac:cxnSpMkLst>
            <pc:docMk/>
            <pc:sldMk cId="2201441223" sldId="2770"/>
            <ac:cxnSpMk id="213" creationId="{95758A0D-9350-42AE-BCB2-4E6B37909477}"/>
          </ac:cxnSpMkLst>
        </pc:cxnChg>
        <pc:cxnChg chg="del">
          <ac:chgData name="Andreev, Denis" userId="70c46b58-c90f-4040-b0ad-0a059b6dab85" providerId="ADAL" clId="{E6B0185C-8A92-4EB2-AA48-F604397D83BC}" dt="2022-02-09T15:42:30.364" v="2020" actId="478"/>
          <ac:cxnSpMkLst>
            <pc:docMk/>
            <pc:sldMk cId="2201441223" sldId="2770"/>
            <ac:cxnSpMk id="216" creationId="{683E8C1C-7168-4EA0-8D3E-EA60AFFF4016}"/>
          </ac:cxnSpMkLst>
        </pc:cxnChg>
        <pc:cxnChg chg="del">
          <ac:chgData name="Andreev, Denis" userId="70c46b58-c90f-4040-b0ad-0a059b6dab85" providerId="ADAL" clId="{E6B0185C-8A92-4EB2-AA48-F604397D83BC}" dt="2022-02-09T15:42:30.364" v="2020" actId="478"/>
          <ac:cxnSpMkLst>
            <pc:docMk/>
            <pc:sldMk cId="2201441223" sldId="2770"/>
            <ac:cxnSpMk id="217" creationId="{A9BD77A6-519A-4925-80C2-9F0DD5183042}"/>
          </ac:cxnSpMkLst>
        </pc:cxnChg>
        <pc:cxnChg chg="del">
          <ac:chgData name="Andreev, Denis" userId="70c46b58-c90f-4040-b0ad-0a059b6dab85" providerId="ADAL" clId="{E6B0185C-8A92-4EB2-AA48-F604397D83BC}" dt="2022-02-09T15:42:30.364" v="2020" actId="478"/>
          <ac:cxnSpMkLst>
            <pc:docMk/>
            <pc:sldMk cId="2201441223" sldId="2770"/>
            <ac:cxnSpMk id="218" creationId="{FB783202-E785-47FB-AE8B-D088E901888F}"/>
          </ac:cxnSpMkLst>
        </pc:cxnChg>
      </pc:sldChg>
      <pc:sldChg chg="addSp delSp modSp add mod">
        <pc:chgData name="Andreev, Denis" userId="70c46b58-c90f-4040-b0ad-0a059b6dab85" providerId="ADAL" clId="{E6B0185C-8A92-4EB2-AA48-F604397D83BC}" dt="2022-02-09T20:36:59.096" v="4341" actId="1076"/>
        <pc:sldMkLst>
          <pc:docMk/>
          <pc:sldMk cId="1517304686" sldId="2771"/>
        </pc:sldMkLst>
        <pc:spChg chg="mod">
          <ac:chgData name="Andreev, Denis" userId="70c46b58-c90f-4040-b0ad-0a059b6dab85" providerId="ADAL" clId="{E6B0185C-8A92-4EB2-AA48-F604397D83BC}" dt="2022-02-09T20:35:08.074" v="4299" actId="20577"/>
          <ac:spMkLst>
            <pc:docMk/>
            <pc:sldMk cId="1517304686" sldId="2771"/>
            <ac:spMk id="3" creationId="{1799E601-C7F5-4454-B55E-57AC97E735E3}"/>
          </ac:spMkLst>
        </pc:spChg>
        <pc:spChg chg="add mod">
          <ac:chgData name="Andreev, Denis" userId="70c46b58-c90f-4040-b0ad-0a059b6dab85" providerId="ADAL" clId="{E6B0185C-8A92-4EB2-AA48-F604397D83BC}" dt="2022-02-09T20:36:59.096" v="4341" actId="1076"/>
          <ac:spMkLst>
            <pc:docMk/>
            <pc:sldMk cId="1517304686" sldId="2771"/>
            <ac:spMk id="5" creationId="{F1CC9A5B-E082-4101-BF1B-3EFA7200DE5B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0" creationId="{D7438643-75DF-44FB-A65F-C09FB9CDDA41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1" creationId="{4DF00DF6-CEA3-450C-B6E1-BBCC54472486}"/>
          </ac:spMkLst>
        </pc:spChg>
        <pc:spChg chg="del">
          <ac:chgData name="Andreev, Denis" userId="70c46b58-c90f-4040-b0ad-0a059b6dab85" providerId="ADAL" clId="{E6B0185C-8A92-4EB2-AA48-F604397D83BC}" dt="2022-02-09T17:15:02.012" v="2647" actId="478"/>
          <ac:spMkLst>
            <pc:docMk/>
            <pc:sldMk cId="1517304686" sldId="2771"/>
            <ac:spMk id="12" creationId="{20AEDF72-6FA2-4E0B-BBB1-9B94CFA81165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3" creationId="{72CDB060-4F9C-4451-950C-B184EC4CEF73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4" creationId="{1E573FC7-7E73-4545-8418-210457595F9B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6" creationId="{31674827-1672-4620-B34B-9D8E6B6115EC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7" creationId="{684BC82F-9903-45D0-A04D-F7F538572B09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8" creationId="{8AF085D0-CCED-41DF-9F49-485C77EE8FD6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19" creationId="{F00E8CED-5BE3-4F25-ADAB-2506DA8486AB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20" creationId="{696F92ED-E4BF-4FB9-BFE9-29064E98AAD8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21" creationId="{2BABB3BC-ED55-4543-9CFF-13F6BE175AC4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22" creationId="{3F4FDCAD-E6E8-4AA5-BCD8-9AD2563D963A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27" creationId="{438FCF3A-A4BD-4785-8285-8680F24F0EB9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28" creationId="{56D77A9D-0C2F-405A-B0F6-BF7434A7587D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29" creationId="{2613AF02-3149-4E2E-B492-B7A06624DDC8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30" creationId="{48DB01DA-C43C-4438-9984-A02B5923A001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31" creationId="{B92FDFBE-51F3-4EDA-97CF-435F0A26823B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32" creationId="{464F8CDD-60D0-4CAC-ACBD-009E92BAC719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33" creationId="{05078BA1-1E67-48FD-BADA-CD06B6572C94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34" creationId="{477BBF56-E672-4D34-AC89-1BA42B84D5D5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37" creationId="{CBCFEAD4-13DB-4DBB-97FC-57634B3A519B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1" creationId="{CBA765C1-40E6-43F8-8119-F290BB2A6A4A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2" creationId="{32F2DDD8-4115-4EDE-920B-0211DBB00D66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3" creationId="{ABB264F3-A97F-442F-82ED-E39231A423CA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4" creationId="{DFFA6730-E2CD-4E0A-809B-362613FC0DDC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5" creationId="{18F6F16F-06A1-427E-BB7C-8E9CA9320536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8" creationId="{C217415A-B4C5-4DF7-8C51-2B6C852262B1}"/>
          </ac:spMkLst>
        </pc:spChg>
        <pc:spChg chg="mod">
          <ac:chgData name="Andreev, Denis" userId="70c46b58-c90f-4040-b0ad-0a059b6dab85" providerId="ADAL" clId="{E6B0185C-8A92-4EB2-AA48-F604397D83BC}" dt="2022-02-09T17:15:23.761" v="2648"/>
          <ac:spMkLst>
            <pc:docMk/>
            <pc:sldMk cId="1517304686" sldId="2771"/>
            <ac:spMk id="49" creationId="{26279A3C-08AD-403D-ABC4-1EFD1A4001CA}"/>
          </ac:spMkLst>
        </pc:spChg>
        <pc:spChg chg="mod">
          <ac:chgData name="Andreev, Denis" userId="70c46b58-c90f-4040-b0ad-0a059b6dab85" providerId="ADAL" clId="{E6B0185C-8A92-4EB2-AA48-F604397D83BC}" dt="2022-02-09T20:35:58.523" v="4308" actId="14100"/>
          <ac:spMkLst>
            <pc:docMk/>
            <pc:sldMk cId="1517304686" sldId="2771"/>
            <ac:spMk id="51" creationId="{34A12D7B-0FE3-4BF7-9B17-03DF45ABAB95}"/>
          </ac:spMkLst>
        </pc:spChg>
        <pc:spChg chg="mod">
          <ac:chgData name="Andreev, Denis" userId="70c46b58-c90f-4040-b0ad-0a059b6dab85" providerId="ADAL" clId="{E6B0185C-8A92-4EB2-AA48-F604397D83BC}" dt="2022-02-09T17:16:05.851" v="2666" actId="1035"/>
          <ac:spMkLst>
            <pc:docMk/>
            <pc:sldMk cId="1517304686" sldId="2771"/>
            <ac:spMk id="52" creationId="{6EB25D4D-BF8F-4D4D-AF2F-CA4AFF1F749F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53" creationId="{21D006CC-9D5E-4BD2-98AE-B30546565E6A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54" creationId="{4919EA3D-DEF4-411F-BE65-6555A1A63635}"/>
          </ac:spMkLst>
        </pc:spChg>
        <pc:spChg chg="mod">
          <ac:chgData name="Andreev, Denis" userId="70c46b58-c90f-4040-b0ad-0a059b6dab85" providerId="ADAL" clId="{E6B0185C-8A92-4EB2-AA48-F604397D83BC}" dt="2022-02-09T20:35:38.484" v="4303" actId="255"/>
          <ac:spMkLst>
            <pc:docMk/>
            <pc:sldMk cId="1517304686" sldId="2771"/>
            <ac:spMk id="56" creationId="{87897D7D-DB5C-4C93-9DA5-89C9DDB97274}"/>
          </ac:spMkLst>
        </pc:spChg>
        <pc:spChg chg="mod">
          <ac:chgData name="Andreev, Denis" userId="70c46b58-c90f-4040-b0ad-0a059b6dab85" providerId="ADAL" clId="{E6B0185C-8A92-4EB2-AA48-F604397D83BC}" dt="2022-02-09T20:35:51" v="4306" actId="14100"/>
          <ac:spMkLst>
            <pc:docMk/>
            <pc:sldMk cId="1517304686" sldId="2771"/>
            <ac:spMk id="57" creationId="{C5062327-1115-4046-960E-AAE556D8B443}"/>
          </ac:spMkLst>
        </pc:spChg>
        <pc:spChg chg="mod">
          <ac:chgData name="Andreev, Denis" userId="70c46b58-c90f-4040-b0ad-0a059b6dab85" providerId="ADAL" clId="{E6B0185C-8A92-4EB2-AA48-F604397D83BC}" dt="2022-02-09T17:16:02.307" v="2662" actId="1035"/>
          <ac:spMkLst>
            <pc:docMk/>
            <pc:sldMk cId="1517304686" sldId="2771"/>
            <ac:spMk id="58" creationId="{CB3D71AA-3520-4C2D-AECB-99304A7E529A}"/>
          </ac:spMkLst>
        </pc:spChg>
        <pc:spChg chg="mod">
          <ac:chgData name="Andreev, Denis" userId="70c46b58-c90f-4040-b0ad-0a059b6dab85" providerId="ADAL" clId="{E6B0185C-8A92-4EB2-AA48-F604397D83BC}" dt="2022-02-09T20:35:46.800" v="4305" actId="1076"/>
          <ac:spMkLst>
            <pc:docMk/>
            <pc:sldMk cId="1517304686" sldId="2771"/>
            <ac:spMk id="59" creationId="{90EF6E18-C8FF-48D7-9098-EA1D2A6D5B15}"/>
          </ac:spMkLst>
        </pc:spChg>
        <pc:spChg chg="mod">
          <ac:chgData name="Andreev, Denis" userId="70c46b58-c90f-4040-b0ad-0a059b6dab85" providerId="ADAL" clId="{E6B0185C-8A92-4EB2-AA48-F604397D83BC}" dt="2022-02-09T20:35:53.523" v="4307" actId="1076"/>
          <ac:spMkLst>
            <pc:docMk/>
            <pc:sldMk cId="1517304686" sldId="2771"/>
            <ac:spMk id="60" creationId="{1BE6EE86-05C3-4D11-A54F-B1E5DCDF0704}"/>
          </ac:spMkLst>
        </pc:spChg>
        <pc:spChg chg="mod">
          <ac:chgData name="Andreev, Denis" userId="70c46b58-c90f-4040-b0ad-0a059b6dab85" providerId="ADAL" clId="{E6B0185C-8A92-4EB2-AA48-F604397D83BC}" dt="2022-02-09T20:35:41.968" v="4304" actId="1076"/>
          <ac:spMkLst>
            <pc:docMk/>
            <pc:sldMk cId="1517304686" sldId="2771"/>
            <ac:spMk id="61" creationId="{FD0E955D-4564-4B8E-9D95-09D3C39AADBC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62" creationId="{6696DBF2-3EE2-4540-9003-5EE2D5D60F18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67" creationId="{746CA971-0CF5-4647-9F6F-46A20B3A78F5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68" creationId="{EEC14340-496A-4C44-A3EC-0CF813BDCCEC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69" creationId="{D6AB8620-A5A6-44A1-97E8-4AEA2A0088DF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70" creationId="{4EAB4272-A51B-4463-BB9E-5BB505CEB4D6}"/>
          </ac:spMkLst>
        </pc:spChg>
        <pc:spChg chg="mod">
          <ac:chgData name="Andreev, Denis" userId="70c46b58-c90f-4040-b0ad-0a059b6dab85" providerId="ADAL" clId="{E6B0185C-8A92-4EB2-AA48-F604397D83BC}" dt="2022-02-09T17:16:45.547" v="2693" actId="14100"/>
          <ac:spMkLst>
            <pc:docMk/>
            <pc:sldMk cId="1517304686" sldId="2771"/>
            <ac:spMk id="71" creationId="{8D25CEDF-1980-4FA7-960F-7D47A498FA10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72" creationId="{D14E7F80-0935-4338-8572-91FB38EF5F6C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73" creationId="{CB236C78-52D4-4F21-AD05-3951F0F82D6C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74" creationId="{08588A2E-B140-415D-92E7-0940FE30DFC1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77" creationId="{68136CBC-6231-44E2-A3BB-5EDCDCF8146E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81" creationId="{035C1425-26C2-4797-96EF-A0D7C0BA3DDC}"/>
          </ac:spMkLst>
        </pc:spChg>
        <pc:spChg chg="mod">
          <ac:chgData name="Andreev, Denis" userId="70c46b58-c90f-4040-b0ad-0a059b6dab85" providerId="ADAL" clId="{E6B0185C-8A92-4EB2-AA48-F604397D83BC}" dt="2022-02-09T17:15:27.072" v="2650"/>
          <ac:spMkLst>
            <pc:docMk/>
            <pc:sldMk cId="1517304686" sldId="2771"/>
            <ac:spMk id="82" creationId="{45DDA57C-C0D8-4057-B437-8C18EA1711CE}"/>
          </ac:spMkLst>
        </pc:spChg>
        <pc:spChg chg="mod">
          <ac:chgData name="Andreev, Denis" userId="70c46b58-c90f-4040-b0ad-0a059b6dab85" providerId="ADAL" clId="{E6B0185C-8A92-4EB2-AA48-F604397D83BC}" dt="2022-02-09T17:16:19.982" v="2679" actId="1038"/>
          <ac:spMkLst>
            <pc:docMk/>
            <pc:sldMk cId="1517304686" sldId="2771"/>
            <ac:spMk id="83" creationId="{6F37B37D-5A83-446F-BA3A-48C8C0C1CA74}"/>
          </ac:spMkLst>
        </pc:spChg>
        <pc:spChg chg="mod">
          <ac:chgData name="Andreev, Denis" userId="70c46b58-c90f-4040-b0ad-0a059b6dab85" providerId="ADAL" clId="{E6B0185C-8A92-4EB2-AA48-F604397D83BC}" dt="2022-02-09T17:16:36.600" v="2692" actId="14100"/>
          <ac:spMkLst>
            <pc:docMk/>
            <pc:sldMk cId="1517304686" sldId="2771"/>
            <ac:spMk id="84" creationId="{036F1891-9E93-45AB-B4E0-1923A838C3AB}"/>
          </ac:spMkLst>
        </pc:spChg>
        <pc:spChg chg="mod">
          <ac:chgData name="Andreev, Denis" userId="70c46b58-c90f-4040-b0ad-0a059b6dab85" providerId="ADAL" clId="{E6B0185C-8A92-4EB2-AA48-F604397D83BC}" dt="2022-02-09T17:16:12.828" v="2668" actId="14100"/>
          <ac:spMkLst>
            <pc:docMk/>
            <pc:sldMk cId="1517304686" sldId="2771"/>
            <ac:spMk id="85" creationId="{13DB7DD2-862B-4548-843A-814FA3153F2F}"/>
          </ac:spMkLst>
        </pc:spChg>
        <pc:spChg chg="mod">
          <ac:chgData name="Andreev, Denis" userId="70c46b58-c90f-4040-b0ad-0a059b6dab85" providerId="ADAL" clId="{E6B0185C-8A92-4EB2-AA48-F604397D83BC}" dt="2022-02-09T20:36:12.925" v="4326" actId="1035"/>
          <ac:spMkLst>
            <pc:docMk/>
            <pc:sldMk cId="1517304686" sldId="2771"/>
            <ac:spMk id="88" creationId="{2C622DA0-1739-4494-BEAA-A3A5DCDFFB1E}"/>
          </ac:spMkLst>
        </pc:spChg>
        <pc:spChg chg="mod">
          <ac:chgData name="Andreev, Denis" userId="70c46b58-c90f-4040-b0ad-0a059b6dab85" providerId="ADAL" clId="{E6B0185C-8A92-4EB2-AA48-F604397D83BC}" dt="2022-02-09T20:36:12.925" v="4326" actId="1035"/>
          <ac:spMkLst>
            <pc:docMk/>
            <pc:sldMk cId="1517304686" sldId="2771"/>
            <ac:spMk id="89" creationId="{69EA8ACE-9381-43F9-B77C-DFA03EA018CB}"/>
          </ac:spMkLst>
        </pc:spChg>
        <pc:spChg chg="del">
          <ac:chgData name="Andreev, Denis" userId="70c46b58-c90f-4040-b0ad-0a059b6dab85" providerId="ADAL" clId="{E6B0185C-8A92-4EB2-AA48-F604397D83BC}" dt="2022-02-09T17:15:02.012" v="2647" actId="478"/>
          <ac:spMkLst>
            <pc:docMk/>
            <pc:sldMk cId="1517304686" sldId="2771"/>
            <ac:spMk id="101" creationId="{271EAC91-C60D-4AA8-A4FD-291CECE0BBF9}"/>
          </ac:spMkLst>
        </pc:spChg>
        <pc:grpChg chg="add del mod">
          <ac:chgData name="Andreev, Denis" userId="70c46b58-c90f-4040-b0ad-0a059b6dab85" providerId="ADAL" clId="{E6B0185C-8A92-4EB2-AA48-F604397D83BC}" dt="2022-02-09T17:15:27.056" v="2649"/>
          <ac:grpSpMkLst>
            <pc:docMk/>
            <pc:sldMk cId="1517304686" sldId="2771"/>
            <ac:grpSpMk id="9" creationId="{F6C76413-5484-4201-B548-80E07D1D1411}"/>
          </ac:grpSpMkLst>
        </pc:grpChg>
        <pc:grpChg chg="mod">
          <ac:chgData name="Andreev, Denis" userId="70c46b58-c90f-4040-b0ad-0a059b6dab85" providerId="ADAL" clId="{E6B0185C-8A92-4EB2-AA48-F604397D83BC}" dt="2022-02-09T17:15:23.761" v="2648"/>
          <ac:grpSpMkLst>
            <pc:docMk/>
            <pc:sldMk cId="1517304686" sldId="2771"/>
            <ac:grpSpMk id="15" creationId="{46739EA1-F23B-4EFD-8E33-BC955E23379E}"/>
          </ac:grpSpMkLst>
        </pc:grpChg>
        <pc:grpChg chg="add mod">
          <ac:chgData name="Andreev, Denis" userId="70c46b58-c90f-4040-b0ad-0a059b6dab85" providerId="ADAL" clId="{E6B0185C-8A92-4EB2-AA48-F604397D83BC}" dt="2022-02-09T20:35:20.823" v="4301" actId="14100"/>
          <ac:grpSpMkLst>
            <pc:docMk/>
            <pc:sldMk cId="1517304686" sldId="2771"/>
            <ac:grpSpMk id="50" creationId="{31ECA8E3-B734-4AE3-94BA-94BD60F68B22}"/>
          </ac:grpSpMkLst>
        </pc:grpChg>
        <pc:grpChg chg="mod">
          <ac:chgData name="Andreev, Denis" userId="70c46b58-c90f-4040-b0ad-0a059b6dab85" providerId="ADAL" clId="{E6B0185C-8A92-4EB2-AA48-F604397D83BC}" dt="2022-02-09T17:15:27.072" v="2650"/>
          <ac:grpSpMkLst>
            <pc:docMk/>
            <pc:sldMk cId="1517304686" sldId="2771"/>
            <ac:grpSpMk id="55" creationId="{D6C16D16-B280-4149-9FF0-D0564A2B3E9C}"/>
          </ac:grpSpMkLst>
        </pc:grpChg>
        <pc:picChg chg="del">
          <ac:chgData name="Andreev, Denis" userId="70c46b58-c90f-4040-b0ad-0a059b6dab85" providerId="ADAL" clId="{E6B0185C-8A92-4EB2-AA48-F604397D83BC}" dt="2022-02-09T17:15:02.012" v="2647" actId="478"/>
          <ac:picMkLst>
            <pc:docMk/>
            <pc:sldMk cId="1517304686" sldId="2771"/>
            <ac:picMk id="7" creationId="{962976E4-0F49-42D0-A630-906DF8B0DAE1}"/>
          </ac:picMkLst>
        </pc:pic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23" creationId="{8E900416-EE3F-49C6-9139-B625395554F1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24" creationId="{9438F0B8-B252-4060-B365-FFE63C295BD1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25" creationId="{7002E4DB-4AB8-47FD-B4AC-DFBD282DF6FB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26" creationId="{DDBC83A8-C26C-4C3E-B28C-6CEC8788D839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35" creationId="{16904503-1E3D-43A9-9DCE-9E2097B19305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36" creationId="{4AAEC790-722E-4AED-AFF7-3BA7A477DA2E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38" creationId="{479C0741-CB34-4849-9D31-E2844295E639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39" creationId="{1F8CF02D-ED61-4C36-92D0-C3D5EFDFD213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40" creationId="{365A26DA-F7E2-418D-9902-17152C37B276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46" creationId="{D5F49C27-748F-4DD0-93FB-70D429A52095}"/>
          </ac:cxnSpMkLst>
        </pc:cxnChg>
        <pc:cxnChg chg="mod">
          <ac:chgData name="Andreev, Denis" userId="70c46b58-c90f-4040-b0ad-0a059b6dab85" providerId="ADAL" clId="{E6B0185C-8A92-4EB2-AA48-F604397D83BC}" dt="2022-02-09T17:15:23.761" v="2648"/>
          <ac:cxnSpMkLst>
            <pc:docMk/>
            <pc:sldMk cId="1517304686" sldId="2771"/>
            <ac:cxnSpMk id="47" creationId="{1C1E4580-7691-4E00-9A6C-5D120E2A463D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63" creationId="{65A40E2F-2178-44C2-B7B1-3ABAE4032780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64" creationId="{28D27E37-BD5C-4E2F-B6B5-3FA5FF29FB32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65" creationId="{43C33434-A9B9-4C30-827D-E657B3626B87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66" creationId="{E939ECFA-57A3-4EBE-8848-FBA63B5A4FB6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75" creationId="{89BCF37B-80EF-47DE-A036-28F7D9CB1971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76" creationId="{E2C1ADB9-E93A-43DE-A70E-65FF0E6154F6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78" creationId="{60AD5026-77A5-4C2A-94AD-FD0679E26F78}"/>
          </ac:cxnSpMkLst>
        </pc:cxnChg>
        <pc:cxnChg chg="mod">
          <ac:chgData name="Andreev, Denis" userId="70c46b58-c90f-4040-b0ad-0a059b6dab85" providerId="ADAL" clId="{E6B0185C-8A92-4EB2-AA48-F604397D83BC}" dt="2022-02-09T17:16:45.547" v="2693" actId="14100"/>
          <ac:cxnSpMkLst>
            <pc:docMk/>
            <pc:sldMk cId="1517304686" sldId="2771"/>
            <ac:cxnSpMk id="79" creationId="{837FF1FA-BE2A-4713-8F57-C74678BC8C50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80" creationId="{FCC7A7BF-4E11-4909-80B0-746D74B70C93}"/>
          </ac:cxnSpMkLst>
        </pc:cxnChg>
        <pc:cxnChg chg="mod">
          <ac:chgData name="Andreev, Denis" userId="70c46b58-c90f-4040-b0ad-0a059b6dab85" providerId="ADAL" clId="{E6B0185C-8A92-4EB2-AA48-F604397D83BC}" dt="2022-02-09T17:16:28.800" v="2681" actId="14100"/>
          <ac:cxnSpMkLst>
            <pc:docMk/>
            <pc:sldMk cId="1517304686" sldId="2771"/>
            <ac:cxnSpMk id="86" creationId="{EB0F2CC2-56F1-4DC0-9E25-1EC059D08AF8}"/>
          </ac:cxnSpMkLst>
        </pc:cxnChg>
        <pc:cxnChg chg="mod">
          <ac:chgData name="Andreev, Denis" userId="70c46b58-c90f-4040-b0ad-0a059b6dab85" providerId="ADAL" clId="{E6B0185C-8A92-4EB2-AA48-F604397D83BC}" dt="2022-02-09T17:15:27.072" v="2650"/>
          <ac:cxnSpMkLst>
            <pc:docMk/>
            <pc:sldMk cId="1517304686" sldId="2771"/>
            <ac:cxnSpMk id="87" creationId="{634E536A-38B5-4060-806E-14163236CAAA}"/>
          </ac:cxnSpMkLst>
        </pc:cxnChg>
      </pc:sldChg>
      <pc:sldChg chg="addSp delSp modSp add mod setBg delDesignElem">
        <pc:chgData name="Andreev, Denis" userId="70c46b58-c90f-4040-b0ad-0a059b6dab85" providerId="ADAL" clId="{E6B0185C-8A92-4EB2-AA48-F604397D83BC}" dt="2022-02-09T17:25:42.786" v="3002"/>
        <pc:sldMkLst>
          <pc:docMk/>
          <pc:sldMk cId="108040156" sldId="2772"/>
        </pc:sldMkLst>
        <pc:spChg chg="del">
          <ac:chgData name="Andreev, Denis" userId="70c46b58-c90f-4040-b0ad-0a059b6dab85" providerId="ADAL" clId="{E6B0185C-8A92-4EB2-AA48-F604397D83BC}" dt="2022-02-09T17:18:40.027" v="2728" actId="478"/>
          <ac:spMkLst>
            <pc:docMk/>
            <pc:sldMk cId="108040156" sldId="2772"/>
            <ac:spMk id="2" creationId="{88892C40-2FD2-4A3E-A237-FE9B357B28A2}"/>
          </ac:spMkLst>
        </pc:spChg>
        <pc:spChg chg="mod">
          <ac:chgData name="Andreev, Denis" userId="70c46b58-c90f-4040-b0ad-0a059b6dab85" providerId="ADAL" clId="{E6B0185C-8A92-4EB2-AA48-F604397D83BC}" dt="2022-02-09T17:18:44.181" v="2730" actId="1076"/>
          <ac:spMkLst>
            <pc:docMk/>
            <pc:sldMk cId="108040156" sldId="2772"/>
            <ac:spMk id="3" creationId="{1799E601-C7F5-4454-B55E-57AC97E735E3}"/>
          </ac:spMkLst>
        </pc:spChg>
        <pc:spChg chg="add mod">
          <ac:chgData name="Andreev, Denis" userId="70c46b58-c90f-4040-b0ad-0a059b6dab85" providerId="ADAL" clId="{E6B0185C-8A92-4EB2-AA48-F604397D83BC}" dt="2022-02-09T17:25:24.592" v="2953" actId="6549"/>
          <ac:spMkLst>
            <pc:docMk/>
            <pc:sldMk cId="108040156" sldId="2772"/>
            <ac:spMk id="4" creationId="{B331060B-B66C-41B9-916B-3F202DD9D603}"/>
          </ac:spMkLst>
        </pc:spChg>
        <pc:spChg chg="del">
          <ac:chgData name="Andreev, Denis" userId="70c46b58-c90f-4040-b0ad-0a059b6dab85" providerId="ADAL" clId="{E6B0185C-8A92-4EB2-AA48-F604397D83BC}" dt="2022-02-09T17:18:18.358" v="2697"/>
          <ac:spMkLst>
            <pc:docMk/>
            <pc:sldMk cId="108040156" sldId="2772"/>
            <ac:spMk id="10" creationId="{3346177D-ADC4-4968-B747-5CFCD390B5B9}"/>
          </ac:spMkLst>
        </pc:spChg>
        <pc:spChg chg="del">
          <ac:chgData name="Andreev, Denis" userId="70c46b58-c90f-4040-b0ad-0a059b6dab85" providerId="ADAL" clId="{E6B0185C-8A92-4EB2-AA48-F604397D83BC}" dt="2022-02-09T17:18:18.358" v="2697"/>
          <ac:spMkLst>
            <pc:docMk/>
            <pc:sldMk cId="108040156" sldId="2772"/>
            <ac:spMk id="12" creationId="{0844A943-BF79-4FEA-ABB1-3BD54D236606}"/>
          </ac:spMkLst>
        </pc:spChg>
        <pc:spChg chg="del">
          <ac:chgData name="Andreev, Denis" userId="70c46b58-c90f-4040-b0ad-0a059b6dab85" providerId="ADAL" clId="{E6B0185C-8A92-4EB2-AA48-F604397D83BC}" dt="2022-02-09T17:18:46.937" v="2731" actId="478"/>
          <ac:spMkLst>
            <pc:docMk/>
            <pc:sldMk cId="108040156" sldId="2772"/>
            <ac:spMk id="13" creationId="{5E44F14D-6AA4-4D08-9819-C04E14E151C2}"/>
          </ac:spMkLst>
        </pc:spChg>
        <pc:spChg chg="del">
          <ac:chgData name="Andreev, Denis" userId="70c46b58-c90f-4040-b0ad-0a059b6dab85" providerId="ADAL" clId="{E6B0185C-8A92-4EB2-AA48-F604397D83BC}" dt="2022-02-09T17:18:18.358" v="2697"/>
          <ac:spMkLst>
            <pc:docMk/>
            <pc:sldMk cId="108040156" sldId="2772"/>
            <ac:spMk id="14" creationId="{6437CC72-F4A8-4DC3-AFAB-D22C482C8100}"/>
          </ac:spMkLst>
        </pc:spChg>
        <pc:spChg chg="del">
          <ac:chgData name="Andreev, Denis" userId="70c46b58-c90f-4040-b0ad-0a059b6dab85" providerId="ADAL" clId="{E6B0185C-8A92-4EB2-AA48-F604397D83BC}" dt="2022-02-09T17:18:40.027" v="2728" actId="478"/>
          <ac:spMkLst>
            <pc:docMk/>
            <pc:sldMk cId="108040156" sldId="2772"/>
            <ac:spMk id="15" creationId="{88118C17-7C05-4A2E-A2C3-20534F748352}"/>
          </ac:spMkLst>
        </pc:spChg>
        <pc:spChg chg="del">
          <ac:chgData name="Andreev, Denis" userId="70c46b58-c90f-4040-b0ad-0a059b6dab85" providerId="ADAL" clId="{E6B0185C-8A92-4EB2-AA48-F604397D83BC}" dt="2022-02-09T17:18:40.027" v="2728" actId="478"/>
          <ac:spMkLst>
            <pc:docMk/>
            <pc:sldMk cId="108040156" sldId="2772"/>
            <ac:spMk id="16" creationId="{325FC074-C539-4F2E-B000-30D376E4AB7D}"/>
          </ac:spMkLst>
        </pc:spChg>
        <pc:spChg chg="del">
          <ac:chgData name="Andreev, Denis" userId="70c46b58-c90f-4040-b0ad-0a059b6dab85" providerId="ADAL" clId="{E6B0185C-8A92-4EB2-AA48-F604397D83BC}" dt="2022-02-09T17:18:40.027" v="2728" actId="478"/>
          <ac:spMkLst>
            <pc:docMk/>
            <pc:sldMk cId="108040156" sldId="2772"/>
            <ac:spMk id="17" creationId="{977908F4-5232-426F-8A78-72B1DAC1B727}"/>
          </ac:spMkLst>
        </pc:spChg>
        <pc:spChg chg="del">
          <ac:chgData name="Andreev, Denis" userId="70c46b58-c90f-4040-b0ad-0a059b6dab85" providerId="ADAL" clId="{E6B0185C-8A92-4EB2-AA48-F604397D83BC}" dt="2022-02-09T17:18:40.027" v="2728" actId="478"/>
          <ac:spMkLst>
            <pc:docMk/>
            <pc:sldMk cId="108040156" sldId="2772"/>
            <ac:spMk id="18" creationId="{51A3AC12-FE24-4E77-8A57-F2C9A3606B1C}"/>
          </ac:spMkLst>
        </pc:spChg>
        <pc:spChg chg="del">
          <ac:chgData name="Andreev, Denis" userId="70c46b58-c90f-4040-b0ad-0a059b6dab85" providerId="ADAL" clId="{E6B0185C-8A92-4EB2-AA48-F604397D83BC}" dt="2022-02-09T17:18:46.937" v="2731" actId="478"/>
          <ac:spMkLst>
            <pc:docMk/>
            <pc:sldMk cId="108040156" sldId="2772"/>
            <ac:spMk id="19" creationId="{3C588CF2-91EC-453C-9DB0-9B603133244E}"/>
          </ac:spMkLst>
        </pc:spChg>
        <pc:spChg chg="del">
          <ac:chgData name="Andreev, Denis" userId="70c46b58-c90f-4040-b0ad-0a059b6dab85" providerId="ADAL" clId="{E6B0185C-8A92-4EB2-AA48-F604397D83BC}" dt="2022-02-09T17:18:40.027" v="2728" actId="478"/>
          <ac:spMkLst>
            <pc:docMk/>
            <pc:sldMk cId="108040156" sldId="2772"/>
            <ac:spMk id="20" creationId="{0743E36C-9A13-47C6-99DE-916C53B42E7B}"/>
          </ac:spMkLst>
        </pc:spChg>
        <pc:spChg chg="del">
          <ac:chgData name="Andreev, Denis" userId="70c46b58-c90f-4040-b0ad-0a059b6dab85" providerId="ADAL" clId="{E6B0185C-8A92-4EB2-AA48-F604397D83BC}" dt="2022-02-09T17:18:46.937" v="2731" actId="478"/>
          <ac:spMkLst>
            <pc:docMk/>
            <pc:sldMk cId="108040156" sldId="2772"/>
            <ac:spMk id="21" creationId="{B34F60A2-3579-44CD-B566-11B6E077C740}"/>
          </ac:spMkLst>
        </pc:spChg>
        <pc:spChg chg="add del mod">
          <ac:chgData name="Andreev, Denis" userId="70c46b58-c90f-4040-b0ad-0a059b6dab85" providerId="ADAL" clId="{E6B0185C-8A92-4EB2-AA48-F604397D83BC}" dt="2022-02-09T17:20:02.995" v="2799" actId="478"/>
          <ac:spMkLst>
            <pc:docMk/>
            <pc:sldMk cId="108040156" sldId="2772"/>
            <ac:spMk id="25" creationId="{A477742C-6503-4A44-A683-82CE3BD1E059}"/>
          </ac:spMkLst>
        </pc:spChg>
        <pc:spChg chg="add mod">
          <ac:chgData name="Andreev, Denis" userId="70c46b58-c90f-4040-b0ad-0a059b6dab85" providerId="ADAL" clId="{E6B0185C-8A92-4EB2-AA48-F604397D83BC}" dt="2022-02-09T17:20:51.402" v="2858" actId="14100"/>
          <ac:spMkLst>
            <pc:docMk/>
            <pc:sldMk cId="108040156" sldId="2772"/>
            <ac:spMk id="27" creationId="{D85BE6C4-CA67-487C-AE9D-888A1A9C1140}"/>
          </ac:spMkLst>
        </pc:spChg>
        <pc:spChg chg="add mod">
          <ac:chgData name="Andreev, Denis" userId="70c46b58-c90f-4040-b0ad-0a059b6dab85" providerId="ADAL" clId="{E6B0185C-8A92-4EB2-AA48-F604397D83BC}" dt="2022-02-09T17:21:50.137" v="2920" actId="6549"/>
          <ac:spMkLst>
            <pc:docMk/>
            <pc:sldMk cId="108040156" sldId="2772"/>
            <ac:spMk id="28" creationId="{02B2339F-CFDC-4818-968C-D66DE7286EB6}"/>
          </ac:spMkLst>
        </pc:spChg>
        <pc:spChg chg="add mod">
          <ac:chgData name="Andreev, Denis" userId="70c46b58-c90f-4040-b0ad-0a059b6dab85" providerId="ADAL" clId="{E6B0185C-8A92-4EB2-AA48-F604397D83BC}" dt="2022-02-09T17:25:41.211" v="3000" actId="20577"/>
          <ac:spMkLst>
            <pc:docMk/>
            <pc:sldMk cId="108040156" sldId="2772"/>
            <ac:spMk id="30" creationId="{85255AF8-CF7C-4187-9F63-63027323155D}"/>
          </ac:spMkLst>
        </pc:spChg>
        <pc:spChg chg="add del mod">
          <ac:chgData name="Andreev, Denis" userId="70c46b58-c90f-4040-b0ad-0a059b6dab85" providerId="ADAL" clId="{E6B0185C-8A92-4EB2-AA48-F604397D83BC}" dt="2022-02-09T17:25:42.786" v="3002"/>
          <ac:spMkLst>
            <pc:docMk/>
            <pc:sldMk cId="108040156" sldId="2772"/>
            <ac:spMk id="32" creationId="{EBD87513-25AF-46D0-B7B1-8601D5AC753D}"/>
          </ac:spMkLst>
        </pc:spChg>
        <pc:picChg chg="add del mod">
          <ac:chgData name="Andreev, Denis" userId="70c46b58-c90f-4040-b0ad-0a059b6dab85" providerId="ADAL" clId="{E6B0185C-8A92-4EB2-AA48-F604397D83BC}" dt="2022-02-09T17:25:14.071" v="2950" actId="478"/>
          <ac:picMkLst>
            <pc:docMk/>
            <pc:sldMk cId="108040156" sldId="2772"/>
            <ac:picMk id="7" creationId="{7063D50C-213C-4214-BC64-8A22DD86A269}"/>
          </ac:picMkLst>
        </pc:picChg>
        <pc:cxnChg chg="del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23" creationId="{C9C16B2C-DAB4-4FFA-9AAA-A8FAF7DFC76B}"/>
          </ac:cxnSpMkLst>
        </pc:cxnChg>
        <pc:cxnChg chg="del mod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24" creationId="{F8FD135D-8D9F-4C11-99AE-8956DF2E40E8}"/>
          </ac:cxnSpMkLst>
        </pc:cxnChg>
        <pc:cxnChg chg="del mod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26" creationId="{CDC7350A-CA58-457F-A524-AD00DE47A9A0}"/>
          </ac:cxnSpMkLst>
        </pc:cxnChg>
        <pc:cxnChg chg="del mod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29" creationId="{510D7C2B-6D47-4FE7-8E23-DD2BFD23C452}"/>
          </ac:cxnSpMkLst>
        </pc:cxnChg>
        <pc:cxnChg chg="del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31" creationId="{9FF7977B-9973-4440-BCE8-44A60FEE48F4}"/>
          </ac:cxnSpMkLst>
        </pc:cxnChg>
        <pc:cxnChg chg="del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36" creationId="{1529302A-26C6-4D81-9D5E-29A285DB6D96}"/>
          </ac:cxnSpMkLst>
        </pc:cxnChg>
        <pc:cxnChg chg="del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38" creationId="{CEC8D9ED-A68C-41A3-B056-FABF1623B1C1}"/>
          </ac:cxnSpMkLst>
        </pc:cxnChg>
        <pc:cxnChg chg="del">
          <ac:chgData name="Andreev, Denis" userId="70c46b58-c90f-4040-b0ad-0a059b6dab85" providerId="ADAL" clId="{E6B0185C-8A92-4EB2-AA48-F604397D83BC}" dt="2022-02-09T17:18:40.027" v="2728" actId="478"/>
          <ac:cxnSpMkLst>
            <pc:docMk/>
            <pc:sldMk cId="108040156" sldId="2772"/>
            <ac:cxnSpMk id="40" creationId="{1B0901EB-4F0E-497F-A0B1-E5DC3C0BAB97}"/>
          </ac:cxnSpMkLst>
        </pc:cxnChg>
      </pc:sldChg>
      <pc:sldChg chg="new del">
        <pc:chgData name="Andreev, Denis" userId="70c46b58-c90f-4040-b0ad-0a059b6dab85" providerId="ADAL" clId="{E6B0185C-8A92-4EB2-AA48-F604397D83BC}" dt="2022-02-09T17:18:14.475" v="2695" actId="47"/>
        <pc:sldMkLst>
          <pc:docMk/>
          <pc:sldMk cId="1450423593" sldId="2772"/>
        </pc:sldMkLst>
      </pc:sldChg>
      <pc:sldChg chg="addSp delSp modSp add mod ord setBg setClrOvrMap delDesignElem">
        <pc:chgData name="Andreev, Denis" userId="70c46b58-c90f-4040-b0ad-0a059b6dab85" providerId="ADAL" clId="{E6B0185C-8A92-4EB2-AA48-F604397D83BC}" dt="2022-02-09T17:55:43.167" v="3257"/>
        <pc:sldMkLst>
          <pc:docMk/>
          <pc:sldMk cId="187265610" sldId="2773"/>
        </pc:sldMkLst>
        <pc:spChg chg="mod ord">
          <ac:chgData name="Andreev, Denis" userId="70c46b58-c90f-4040-b0ad-0a059b6dab85" providerId="ADAL" clId="{E6B0185C-8A92-4EB2-AA48-F604397D83BC}" dt="2022-02-09T17:54:11.775" v="3253" actId="115"/>
          <ac:spMkLst>
            <pc:docMk/>
            <pc:sldMk cId="187265610" sldId="2773"/>
            <ac:spMk id="3" creationId="{1799E601-C7F5-4454-B55E-57AC97E735E3}"/>
          </ac:spMkLst>
        </pc:spChg>
        <pc:spChg chg="add del">
          <ac:chgData name="Andreev, Denis" userId="70c46b58-c90f-4040-b0ad-0a059b6dab85" providerId="ADAL" clId="{E6B0185C-8A92-4EB2-AA48-F604397D83BC}" dt="2022-02-09T17:55:43.167" v="3257"/>
          <ac:spMkLst>
            <pc:docMk/>
            <pc:sldMk cId="187265610" sldId="2773"/>
            <ac:spMk id="20" creationId="{F6E384F5-137A-40B1-97F0-694CC6ECD59C}"/>
          </ac:spMkLst>
        </pc:spChg>
        <pc:spChg chg="add del">
          <ac:chgData name="Andreev, Denis" userId="70c46b58-c90f-4040-b0ad-0a059b6dab85" providerId="ADAL" clId="{E6B0185C-8A92-4EB2-AA48-F604397D83BC}" dt="2022-02-09T17:55:43.167" v="3257"/>
          <ac:spMkLst>
            <pc:docMk/>
            <pc:sldMk cId="187265610" sldId="2773"/>
            <ac:spMk id="22" creationId="{9DBC4630-03DA-474F-BBCB-BA3AE6B317A4}"/>
          </ac:spMkLst>
        </pc:spChg>
        <pc:spChg chg="add del">
          <ac:chgData name="Andreev, Denis" userId="70c46b58-c90f-4040-b0ad-0a059b6dab85" providerId="ADAL" clId="{E6B0185C-8A92-4EB2-AA48-F604397D83BC}" dt="2022-02-09T17:55:43.167" v="3257"/>
          <ac:spMkLst>
            <pc:docMk/>
            <pc:sldMk cId="187265610" sldId="2773"/>
            <ac:spMk id="24" creationId="{78418A25-6EAC-4140-BFE6-284E1925B5EE}"/>
          </ac:spMkLst>
        </pc:spChg>
        <pc:spChg chg="add del">
          <ac:chgData name="Andreev, Denis" userId="70c46b58-c90f-4040-b0ad-0a059b6dab85" providerId="ADAL" clId="{E6B0185C-8A92-4EB2-AA48-F604397D83BC}" dt="2022-02-09T17:55:43.167" v="3257"/>
          <ac:spMkLst>
            <pc:docMk/>
            <pc:sldMk cId="187265610" sldId="2773"/>
            <ac:spMk id="26" creationId="{6B9D64DB-4D5C-4A91-B45F-F301E3174F9F}"/>
          </ac:spMkLst>
        </pc:spChg>
        <pc:spChg chg="add del">
          <ac:chgData name="Andreev, Denis" userId="70c46b58-c90f-4040-b0ad-0a059b6dab85" providerId="ADAL" clId="{E6B0185C-8A92-4EB2-AA48-F604397D83BC}" dt="2022-02-09T17:55:43.167" v="3257"/>
          <ac:spMkLst>
            <pc:docMk/>
            <pc:sldMk cId="187265610" sldId="2773"/>
            <ac:spMk id="28" creationId="{CB14CE1B-4BC5-4EF2-BE3D-05E4F580B3DB}"/>
          </ac:spMkLst>
        </pc:spChg>
        <pc:spChg chg="add del">
          <ac:chgData name="Andreev, Denis" userId="70c46b58-c90f-4040-b0ad-0a059b6dab85" providerId="ADAL" clId="{E6B0185C-8A92-4EB2-AA48-F604397D83BC}" dt="2022-02-09T17:42:16.690" v="3196" actId="26606"/>
          <ac:spMkLst>
            <pc:docMk/>
            <pc:sldMk cId="187265610" sldId="2773"/>
            <ac:spMk id="33" creationId="{0C498D70-E3F3-491D-AD66-F47DEC818355}"/>
          </ac:spMkLst>
        </pc:spChg>
        <pc:spChg chg="add del">
          <ac:chgData name="Andreev, Denis" userId="70c46b58-c90f-4040-b0ad-0a059b6dab85" providerId="ADAL" clId="{E6B0185C-8A92-4EB2-AA48-F604397D83BC}" dt="2022-02-09T17:42:16.690" v="3196" actId="26606"/>
          <ac:spMkLst>
            <pc:docMk/>
            <pc:sldMk cId="187265610" sldId="2773"/>
            <ac:spMk id="35" creationId="{593AFE2C-42B2-4C01-B3C4-EFFC4FA674D2}"/>
          </ac:spMkLst>
        </pc:spChg>
        <pc:spChg chg="add del">
          <ac:chgData name="Andreev, Denis" userId="70c46b58-c90f-4040-b0ad-0a059b6dab85" providerId="ADAL" clId="{E6B0185C-8A92-4EB2-AA48-F604397D83BC}" dt="2022-02-09T17:42:16.690" v="3196" actId="26606"/>
          <ac:spMkLst>
            <pc:docMk/>
            <pc:sldMk cId="187265610" sldId="2773"/>
            <ac:spMk id="37" creationId="{59C1EA7D-CC54-4A0A-B26F-2D24CAF26639}"/>
          </ac:spMkLst>
        </pc:spChg>
        <pc:spChg chg="add del">
          <ac:chgData name="Andreev, Denis" userId="70c46b58-c90f-4040-b0ad-0a059b6dab85" providerId="ADAL" clId="{E6B0185C-8A92-4EB2-AA48-F604397D83BC}" dt="2022-02-09T17:42:16.690" v="3196" actId="26606"/>
          <ac:spMkLst>
            <pc:docMk/>
            <pc:sldMk cId="187265610" sldId="2773"/>
            <ac:spMk id="39" creationId="{8791BC3C-724D-4C71-96CA-E85CE9C86537}"/>
          </ac:spMkLst>
        </pc:spChg>
        <pc:spChg chg="add del mod">
          <ac:chgData name="Andreev, Denis" userId="70c46b58-c90f-4040-b0ad-0a059b6dab85" providerId="ADAL" clId="{E6B0185C-8A92-4EB2-AA48-F604397D83BC}" dt="2022-02-09T17:31:46.365" v="3104" actId="478"/>
          <ac:spMkLst>
            <pc:docMk/>
            <pc:sldMk cId="187265610" sldId="2773"/>
            <ac:spMk id="44" creationId="{ABA7D42E-9AB7-4D8C-BEEA-9606F914991F}"/>
          </ac:spMkLst>
        </pc:spChg>
        <pc:spChg chg="del">
          <ac:chgData name="Andreev, Denis" userId="70c46b58-c90f-4040-b0ad-0a059b6dab85" providerId="ADAL" clId="{E6B0185C-8A92-4EB2-AA48-F604397D83BC}" dt="2022-02-09T17:26:13.871" v="3004" actId="478"/>
          <ac:spMkLst>
            <pc:docMk/>
            <pc:sldMk cId="187265610" sldId="2773"/>
            <ac:spMk id="61" creationId="{FD0E955D-4564-4B8E-9D95-09D3C39AADBC}"/>
          </ac:spMkLst>
        </pc:spChg>
        <pc:grpChg chg="del">
          <ac:chgData name="Andreev, Denis" userId="70c46b58-c90f-4040-b0ad-0a059b6dab85" providerId="ADAL" clId="{E6B0185C-8A92-4EB2-AA48-F604397D83BC}" dt="2022-02-09T17:26:16.622" v="3005" actId="478"/>
          <ac:grpSpMkLst>
            <pc:docMk/>
            <pc:sldMk cId="187265610" sldId="2773"/>
            <ac:grpSpMk id="50" creationId="{31ECA8E3-B734-4AE3-94BA-94BD60F68B22}"/>
          </ac:grpSpMkLst>
        </pc:grpChg>
        <pc:picChg chg="add mod ord">
          <ac:chgData name="Andreev, Denis" userId="70c46b58-c90f-4040-b0ad-0a059b6dab85" providerId="ADAL" clId="{E6B0185C-8A92-4EB2-AA48-F604397D83BC}" dt="2022-02-09T17:42:16.690" v="3196" actId="26606"/>
          <ac:picMkLst>
            <pc:docMk/>
            <pc:sldMk cId="187265610" sldId="2773"/>
            <ac:picMk id="4" creationId="{A83D68F0-6465-45DA-A077-AF295480A66B}"/>
          </ac:picMkLst>
        </pc:picChg>
        <pc:picChg chg="add mod ord">
          <ac:chgData name="Andreev, Denis" userId="70c46b58-c90f-4040-b0ad-0a059b6dab85" providerId="ADAL" clId="{E6B0185C-8A92-4EB2-AA48-F604397D83BC}" dt="2022-02-09T17:42:16.690" v="3196" actId="26606"/>
          <ac:picMkLst>
            <pc:docMk/>
            <pc:sldMk cId="187265610" sldId="2773"/>
            <ac:picMk id="6" creationId="{B42A2331-732E-4586-A477-449E3AD303BE}"/>
          </ac:picMkLst>
        </pc:picChg>
        <pc:picChg chg="mod ord">
          <ac:chgData name="Andreev, Denis" userId="70c46b58-c90f-4040-b0ad-0a059b6dab85" providerId="ADAL" clId="{E6B0185C-8A92-4EB2-AA48-F604397D83BC}" dt="2022-02-09T17:42:42.483" v="3199" actId="1076"/>
          <ac:picMkLst>
            <pc:docMk/>
            <pc:sldMk cId="187265610" sldId="2773"/>
            <ac:picMk id="8" creationId="{698FE5B4-CD39-4848-8093-984F4DACFB90}"/>
          </ac:picMkLst>
        </pc:picChg>
        <pc:picChg chg="add mod ord">
          <ac:chgData name="Andreev, Denis" userId="70c46b58-c90f-4040-b0ad-0a059b6dab85" providerId="ADAL" clId="{E6B0185C-8A92-4EB2-AA48-F604397D83BC}" dt="2022-02-09T17:42:16.690" v="3196" actId="26606"/>
          <ac:picMkLst>
            <pc:docMk/>
            <pc:sldMk cId="187265610" sldId="2773"/>
            <ac:picMk id="9" creationId="{5FD6E2AC-9AAB-4E59-A1C9-CF7F3FCA6A3C}"/>
          </ac:picMkLst>
        </pc:picChg>
        <pc:picChg chg="add del mod">
          <ac:chgData name="Andreev, Denis" userId="70c46b58-c90f-4040-b0ad-0a059b6dab85" providerId="ADAL" clId="{E6B0185C-8A92-4EB2-AA48-F604397D83BC}" dt="2022-02-09T17:40:39.213" v="3136" actId="478"/>
          <ac:picMkLst>
            <pc:docMk/>
            <pc:sldMk cId="187265610" sldId="2773"/>
            <ac:picMk id="11" creationId="{2AA0A1DC-4392-446F-9051-EA234C72861F}"/>
          </ac:picMkLst>
        </pc:picChg>
        <pc:picChg chg="add mod">
          <ac:chgData name="Andreev, Denis" userId="70c46b58-c90f-4040-b0ad-0a059b6dab85" providerId="ADAL" clId="{E6B0185C-8A92-4EB2-AA48-F604397D83BC}" dt="2022-02-09T17:42:16.690" v="3196" actId="26606"/>
          <ac:picMkLst>
            <pc:docMk/>
            <pc:sldMk cId="187265610" sldId="2773"/>
            <ac:picMk id="13" creationId="{2FD4519E-202E-4911-8ACB-380E3923CA84}"/>
          </ac:picMkLst>
        </pc:picChg>
        <pc:picChg chg="add mod">
          <ac:chgData name="Andreev, Denis" userId="70c46b58-c90f-4040-b0ad-0a059b6dab85" providerId="ADAL" clId="{E6B0185C-8A92-4EB2-AA48-F604397D83BC}" dt="2022-02-09T17:42:16.690" v="3196" actId="26606"/>
          <ac:picMkLst>
            <pc:docMk/>
            <pc:sldMk cId="187265610" sldId="2773"/>
            <ac:picMk id="15" creationId="{C6B232C5-0335-4E09-A25B-10B0AF3C0234}"/>
          </ac:picMkLst>
        </pc:picChg>
        <pc:cxnChg chg="mod">
          <ac:chgData name="Andreev, Denis" userId="70c46b58-c90f-4040-b0ad-0a059b6dab85" providerId="ADAL" clId="{E6B0185C-8A92-4EB2-AA48-F604397D83BC}" dt="2022-02-09T17:26:16.622" v="3005" actId="478"/>
          <ac:cxnSpMkLst>
            <pc:docMk/>
            <pc:sldMk cId="187265610" sldId="2773"/>
            <ac:cxnSpMk id="63" creationId="{65A40E2F-2178-44C2-B7B1-3ABAE4032780}"/>
          </ac:cxnSpMkLst>
        </pc:cxnChg>
        <pc:cxnChg chg="mod">
          <ac:chgData name="Andreev, Denis" userId="70c46b58-c90f-4040-b0ad-0a059b6dab85" providerId="ADAL" clId="{E6B0185C-8A92-4EB2-AA48-F604397D83BC}" dt="2022-02-09T17:26:16.622" v="3005" actId="478"/>
          <ac:cxnSpMkLst>
            <pc:docMk/>
            <pc:sldMk cId="187265610" sldId="2773"/>
            <ac:cxnSpMk id="76" creationId="{E2C1ADB9-E93A-43DE-A70E-65FF0E6154F6}"/>
          </ac:cxnSpMkLst>
        </pc:cxnChg>
        <pc:cxnChg chg="mod">
          <ac:chgData name="Andreev, Denis" userId="70c46b58-c90f-4040-b0ad-0a059b6dab85" providerId="ADAL" clId="{E6B0185C-8A92-4EB2-AA48-F604397D83BC}" dt="2022-02-09T17:26:16.622" v="3005" actId="478"/>
          <ac:cxnSpMkLst>
            <pc:docMk/>
            <pc:sldMk cId="187265610" sldId="2773"/>
            <ac:cxnSpMk id="79" creationId="{837FF1FA-BE2A-4713-8F57-C74678BC8C50}"/>
          </ac:cxnSpMkLst>
        </pc:cxnChg>
      </pc:sldChg>
      <pc:sldChg chg="addSp delSp modSp add del mod">
        <pc:chgData name="Andreev, Denis" userId="70c46b58-c90f-4040-b0ad-0a059b6dab85" providerId="ADAL" clId="{E6B0185C-8A92-4EB2-AA48-F604397D83BC}" dt="2022-02-09T17:54:03.486" v="3252" actId="47"/>
        <pc:sldMkLst>
          <pc:docMk/>
          <pc:sldMk cId="447305443" sldId="2774"/>
        </pc:sldMkLst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2" creationId="{D6FC5729-15CA-4E96-8D9C-FEE72302DDEB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3" creationId="{82A72C1B-8631-453D-9226-FE91DB66A7BA}"/>
          </ac:spMkLst>
        </pc:spChg>
        <pc:spChg chg="del">
          <ac:chgData name="Andreev, Denis" userId="70c46b58-c90f-4040-b0ad-0a059b6dab85" providerId="ADAL" clId="{E6B0185C-8A92-4EB2-AA48-F604397D83BC}" dt="2022-02-09T17:51:44.746" v="3221" actId="478"/>
          <ac:spMkLst>
            <pc:docMk/>
            <pc:sldMk cId="447305443" sldId="2774"/>
            <ac:spMk id="5" creationId="{F13BB64C-9FEC-47D4-95BD-E246F1E92E46}"/>
          </ac:spMkLst>
        </pc:spChg>
        <pc:spChg chg="del">
          <ac:chgData name="Andreev, Denis" userId="70c46b58-c90f-4040-b0ad-0a059b6dab85" providerId="ADAL" clId="{E6B0185C-8A92-4EB2-AA48-F604397D83BC}" dt="2022-02-09T17:51:44.746" v="3221" actId="478"/>
          <ac:spMkLst>
            <pc:docMk/>
            <pc:sldMk cId="447305443" sldId="2774"/>
            <ac:spMk id="6" creationId="{BCA66A56-DC34-41C0-B2A6-3AB66F097554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9" creationId="{BBAC3D50-6968-4B16-A92C-EB59BAAFEDC7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15" creationId="{38C7B53D-8F98-4EED-BDE7-2EC826F1AC8C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16" creationId="{8A6A012B-FA95-44AB-8801-24CF6305FD04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18" creationId="{1C8A2ED4-93D8-4BC2-ACF2-B29A08BA551E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19" creationId="{7B8DD0F2-ACC6-4950-8E4E-A1106B8DB6B0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22" creationId="{535F10F8-B3A6-44A5-A3F9-90035A1D1BBD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23" creationId="{64ABF08A-14B1-480C-9BB2-530E79DEC4B7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24" creationId="{47F777A9-F86F-4D67-930C-FF0121EA2FC6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25" creationId="{1452B4A3-A469-4A9D-8FB8-10A6D32F2B26}"/>
          </ac:spMkLst>
        </pc:spChg>
        <pc:spChg chg="del">
          <ac:chgData name="Andreev, Denis" userId="70c46b58-c90f-4040-b0ad-0a059b6dab85" providerId="ADAL" clId="{E6B0185C-8A92-4EB2-AA48-F604397D83BC}" dt="2022-02-09T17:43:37.773" v="3205" actId="478"/>
          <ac:spMkLst>
            <pc:docMk/>
            <pc:sldMk cId="447305443" sldId="2774"/>
            <ac:spMk id="28" creationId="{53DC0A0A-32CC-4744-88B0-691BDF2978FB}"/>
          </ac:spMkLst>
        </pc:spChg>
        <pc:spChg chg="del">
          <ac:chgData name="Andreev, Denis" userId="70c46b58-c90f-4040-b0ad-0a059b6dab85" providerId="ADAL" clId="{E6B0185C-8A92-4EB2-AA48-F604397D83BC}" dt="2022-02-09T17:51:44.746" v="3221" actId="478"/>
          <ac:spMkLst>
            <pc:docMk/>
            <pc:sldMk cId="447305443" sldId="2774"/>
            <ac:spMk id="33" creationId="{1D76F316-6D0C-4D57-B7F5-824DAC6B384E}"/>
          </ac:spMkLst>
        </pc:spChg>
        <pc:spChg chg="del">
          <ac:chgData name="Andreev, Denis" userId="70c46b58-c90f-4040-b0ad-0a059b6dab85" providerId="ADAL" clId="{E6B0185C-8A92-4EB2-AA48-F604397D83BC}" dt="2022-02-09T17:51:44.746" v="3221" actId="478"/>
          <ac:spMkLst>
            <pc:docMk/>
            <pc:sldMk cId="447305443" sldId="2774"/>
            <ac:spMk id="40" creationId="{C32A14E0-7A52-450B-98E2-7978CD114FAA}"/>
          </ac:spMkLst>
        </pc:spChg>
        <pc:spChg chg="del">
          <ac:chgData name="Andreev, Denis" userId="70c46b58-c90f-4040-b0ad-0a059b6dab85" providerId="ADAL" clId="{E6B0185C-8A92-4EB2-AA48-F604397D83BC}" dt="2022-02-09T17:51:44.746" v="3221" actId="478"/>
          <ac:spMkLst>
            <pc:docMk/>
            <pc:sldMk cId="447305443" sldId="2774"/>
            <ac:spMk id="41" creationId="{E2F8740D-8BAD-46D3-A6FE-1586275F5B60}"/>
          </ac:spMkLst>
        </pc:spChg>
        <pc:spChg chg="del">
          <ac:chgData name="Andreev, Denis" userId="70c46b58-c90f-4040-b0ad-0a059b6dab85" providerId="ADAL" clId="{E6B0185C-8A92-4EB2-AA48-F604397D83BC}" dt="2022-02-09T17:51:44.746" v="3221" actId="478"/>
          <ac:spMkLst>
            <pc:docMk/>
            <pc:sldMk cId="447305443" sldId="2774"/>
            <ac:spMk id="42" creationId="{CDA11B4F-4781-4D0B-9206-E9BF8A8E7B80}"/>
          </ac:spMkLst>
        </pc:spChg>
        <pc:spChg chg="mod">
          <ac:chgData name="Andreev, Denis" userId="70c46b58-c90f-4040-b0ad-0a059b6dab85" providerId="ADAL" clId="{E6B0185C-8A92-4EB2-AA48-F604397D83BC}" dt="2022-02-09T17:51:47.433" v="3222" actId="1076"/>
          <ac:spMkLst>
            <pc:docMk/>
            <pc:sldMk cId="447305443" sldId="2774"/>
            <ac:spMk id="49" creationId="{3E30FDA0-F8C7-4272-8940-8F01F9735B1C}"/>
          </ac:spMkLst>
        </pc:spChg>
        <pc:graphicFrameChg chg="add mod">
          <ac:chgData name="Andreev, Denis" userId="70c46b58-c90f-4040-b0ad-0a059b6dab85" providerId="ADAL" clId="{E6B0185C-8A92-4EB2-AA48-F604397D83BC}" dt="2022-02-09T17:52:09.855" v="3229" actId="1076"/>
          <ac:graphicFrameMkLst>
            <pc:docMk/>
            <pc:sldMk cId="447305443" sldId="2774"/>
            <ac:graphicFrameMk id="26" creationId="{AA7A5C83-BBBC-443A-B6E7-0C0036D8FDE7}"/>
          </ac:graphicFrameMkLst>
        </pc:graphicFrameChg>
        <pc:picChg chg="add mod">
          <ac:chgData name="Andreev, Denis" userId="70c46b58-c90f-4040-b0ad-0a059b6dab85" providerId="ADAL" clId="{E6B0185C-8A92-4EB2-AA48-F604397D83BC}" dt="2022-02-09T17:53:11.634" v="3235" actId="1076"/>
          <ac:picMkLst>
            <pc:docMk/>
            <pc:sldMk cId="447305443" sldId="2774"/>
            <ac:picMk id="27" creationId="{E4C39BE2-2DE3-4161-B912-F5F71BEDE1F5}"/>
          </ac:picMkLst>
        </pc:picChg>
        <pc:picChg chg="del">
          <ac:chgData name="Andreev, Denis" userId="70c46b58-c90f-4040-b0ad-0a059b6dab85" providerId="ADAL" clId="{E6B0185C-8A92-4EB2-AA48-F604397D83BC}" dt="2022-02-09T17:52:13.183" v="3230" actId="478"/>
          <ac:picMkLst>
            <pc:docMk/>
            <pc:sldMk cId="447305443" sldId="2774"/>
            <ac:picMk id="51" creationId="{CA53DF80-EFCE-4DCA-8D1E-379C3C75E2EF}"/>
          </ac:picMkLst>
        </pc:picChg>
      </pc:sldChg>
      <pc:sldChg chg="addSp delSp modSp add mod">
        <pc:chgData name="Andreev, Denis" userId="70c46b58-c90f-4040-b0ad-0a059b6dab85" providerId="ADAL" clId="{E6B0185C-8A92-4EB2-AA48-F604397D83BC}" dt="2022-02-11T11:13:51.441" v="4967" actId="1076"/>
        <pc:sldMkLst>
          <pc:docMk/>
          <pc:sldMk cId="2466879701" sldId="2774"/>
        </pc:sldMkLst>
        <pc:spChg chg="mod">
          <ac:chgData name="Andreev, Denis" userId="70c46b58-c90f-4040-b0ad-0a059b6dab85" providerId="ADAL" clId="{E6B0185C-8A92-4EB2-AA48-F604397D83BC}" dt="2022-02-11T11:13:51.441" v="4967" actId="1076"/>
          <ac:spMkLst>
            <pc:docMk/>
            <pc:sldMk cId="2466879701" sldId="2774"/>
            <ac:spMk id="3" creationId="{1799E601-C7F5-4454-B55E-57AC97E735E3}"/>
          </ac:spMkLst>
        </pc:spChg>
        <pc:spChg chg="add del mod">
          <ac:chgData name="Andreev, Denis" userId="70c46b58-c90f-4040-b0ad-0a059b6dab85" providerId="ADAL" clId="{E6B0185C-8A92-4EB2-AA48-F604397D83BC}" dt="2022-02-09T18:00:44.515" v="3314" actId="47"/>
          <ac:spMkLst>
            <pc:docMk/>
            <pc:sldMk cId="2466879701" sldId="2774"/>
            <ac:spMk id="46" creationId="{0B63337F-73CB-4CE3-90D8-32F9A8ABEA8D}"/>
          </ac:spMkLst>
        </pc:spChg>
        <pc:spChg chg="add del">
          <ac:chgData name="Andreev, Denis" userId="70c46b58-c90f-4040-b0ad-0a059b6dab85" providerId="ADAL" clId="{E6B0185C-8A92-4EB2-AA48-F604397D83BC}" dt="2022-02-09T18:01:11.232" v="3318" actId="22"/>
          <ac:spMkLst>
            <pc:docMk/>
            <pc:sldMk cId="2466879701" sldId="2774"/>
            <ac:spMk id="48" creationId="{E499A49A-892A-4A64-BFFB-F48BCC58511B}"/>
          </ac:spMkLst>
        </pc:spChg>
        <pc:spChg chg="add del">
          <ac:chgData name="Andreev, Denis" userId="70c46b58-c90f-4040-b0ad-0a059b6dab85" providerId="ADAL" clId="{E6B0185C-8A92-4EB2-AA48-F604397D83BC}" dt="2022-02-09T18:01:12.951" v="3320" actId="22"/>
          <ac:spMkLst>
            <pc:docMk/>
            <pc:sldMk cId="2466879701" sldId="2774"/>
            <ac:spMk id="90" creationId="{0C3160BA-E924-4EC4-A2E0-CBCB2914A19B}"/>
          </ac:spMkLst>
        </pc:spChg>
        <pc:spChg chg="add mod">
          <ac:chgData name="Andreev, Denis" userId="70c46b58-c90f-4040-b0ad-0a059b6dab85" providerId="ADAL" clId="{E6B0185C-8A92-4EB2-AA48-F604397D83BC}" dt="2022-02-09T18:05:57.526" v="3401" actId="1076"/>
          <ac:spMkLst>
            <pc:docMk/>
            <pc:sldMk cId="2466879701" sldId="2774"/>
            <ac:spMk id="91" creationId="{5907FF60-B446-42C4-847C-C8D0414E9A10}"/>
          </ac:spMkLst>
        </pc:spChg>
        <pc:spChg chg="add del mod">
          <ac:chgData name="Andreev, Denis" userId="70c46b58-c90f-4040-b0ad-0a059b6dab85" providerId="ADAL" clId="{E6B0185C-8A92-4EB2-AA48-F604397D83BC}" dt="2022-02-09T18:02:08.535" v="3334"/>
          <ac:spMkLst>
            <pc:docMk/>
            <pc:sldMk cId="2466879701" sldId="2774"/>
            <ac:spMk id="92" creationId="{C04B835C-E5B7-448E-A4BB-227EDAABBA1D}"/>
          </ac:spMkLst>
        </pc:spChg>
        <pc:spChg chg="add del mod">
          <ac:chgData name="Andreev, Denis" userId="70c46b58-c90f-4040-b0ad-0a059b6dab85" providerId="ADAL" clId="{E6B0185C-8A92-4EB2-AA48-F604397D83BC}" dt="2022-02-09T18:02:08.535" v="3334"/>
          <ac:spMkLst>
            <pc:docMk/>
            <pc:sldMk cId="2466879701" sldId="2774"/>
            <ac:spMk id="93" creationId="{E324CC64-E32B-4900-ACD8-BAD24BF69503}"/>
          </ac:spMkLst>
        </pc:spChg>
        <pc:spChg chg="add mod">
          <ac:chgData name="Andreev, Denis" userId="70c46b58-c90f-4040-b0ad-0a059b6dab85" providerId="ADAL" clId="{E6B0185C-8A92-4EB2-AA48-F604397D83BC}" dt="2022-02-09T18:04:01.284" v="3364" actId="1076"/>
          <ac:spMkLst>
            <pc:docMk/>
            <pc:sldMk cId="2466879701" sldId="2774"/>
            <ac:spMk id="94" creationId="{3660C151-E020-4408-A6AD-59B600AFE6CF}"/>
          </ac:spMkLst>
        </pc:spChg>
        <pc:spChg chg="add del mod">
          <ac:chgData name="Andreev, Denis" userId="70c46b58-c90f-4040-b0ad-0a059b6dab85" providerId="ADAL" clId="{E6B0185C-8A92-4EB2-AA48-F604397D83BC}" dt="2022-02-09T18:03:14.470" v="3351" actId="478"/>
          <ac:spMkLst>
            <pc:docMk/>
            <pc:sldMk cId="2466879701" sldId="2774"/>
            <ac:spMk id="95" creationId="{9F1F826D-DEEF-4956-A095-FC3A2CAF4A0E}"/>
          </ac:spMkLst>
        </pc:spChg>
        <pc:spChg chg="add mod">
          <ac:chgData name="Andreev, Denis" userId="70c46b58-c90f-4040-b0ad-0a059b6dab85" providerId="ADAL" clId="{E6B0185C-8A92-4EB2-AA48-F604397D83BC}" dt="2022-02-09T18:05:17.632" v="3392" actId="6549"/>
          <ac:spMkLst>
            <pc:docMk/>
            <pc:sldMk cId="2466879701" sldId="2774"/>
            <ac:spMk id="96" creationId="{794D3921-CE5F-4AF2-8691-A627D78B5FE2}"/>
          </ac:spMkLst>
        </pc:spChg>
        <pc:spChg chg="add mod">
          <ac:chgData name="Andreev, Denis" userId="70c46b58-c90f-4040-b0ad-0a059b6dab85" providerId="ADAL" clId="{E6B0185C-8A92-4EB2-AA48-F604397D83BC}" dt="2022-02-09T18:05:51.854" v="3399" actId="1076"/>
          <ac:spMkLst>
            <pc:docMk/>
            <pc:sldMk cId="2466879701" sldId="2774"/>
            <ac:spMk id="97" creationId="{210661DA-47E7-4E54-91FA-F516E457DFD0}"/>
          </ac:spMkLst>
        </pc:spChg>
        <pc:grpChg chg="del">
          <ac:chgData name="Andreev, Denis" userId="70c46b58-c90f-4040-b0ad-0a059b6dab85" providerId="ADAL" clId="{E6B0185C-8A92-4EB2-AA48-F604397D83BC}" dt="2022-02-09T17:58:05.318" v="3266" actId="478"/>
          <ac:grpSpMkLst>
            <pc:docMk/>
            <pc:sldMk cId="2466879701" sldId="2774"/>
            <ac:grpSpMk id="50" creationId="{31ECA8E3-B734-4AE3-94BA-94BD60F68B22}"/>
          </ac:grpSpMkLst>
        </pc:grpChg>
        <pc:picChg chg="add mod">
          <ac:chgData name="Andreev, Denis" userId="70c46b58-c90f-4040-b0ad-0a059b6dab85" providerId="ADAL" clId="{E6B0185C-8A92-4EB2-AA48-F604397D83BC}" dt="2022-02-09T18:05:54.647" v="3400" actId="14100"/>
          <ac:picMkLst>
            <pc:docMk/>
            <pc:sldMk cId="2466879701" sldId="2774"/>
            <ac:picMk id="9" creationId="{DC5A8107-8FF1-40B8-864B-17266AC7CA96}"/>
          </ac:picMkLst>
        </pc:picChg>
        <pc:picChg chg="add mod">
          <ac:chgData name="Andreev, Denis" userId="70c46b58-c90f-4040-b0ad-0a059b6dab85" providerId="ADAL" clId="{E6B0185C-8A92-4EB2-AA48-F604397D83BC}" dt="2022-02-09T18:03:58.468" v="3363" actId="14100"/>
          <ac:picMkLst>
            <pc:docMk/>
            <pc:sldMk cId="2466879701" sldId="2774"/>
            <ac:picMk id="44" creationId="{30AB6BB1-D9F4-4BD1-8FD4-BB9FC2DC02DE}"/>
          </ac:picMkLst>
        </pc:picChg>
        <pc:cxnChg chg="mod">
          <ac:chgData name="Andreev, Denis" userId="70c46b58-c90f-4040-b0ad-0a059b6dab85" providerId="ADAL" clId="{E6B0185C-8A92-4EB2-AA48-F604397D83BC}" dt="2022-02-09T17:58:05.318" v="3266" actId="478"/>
          <ac:cxnSpMkLst>
            <pc:docMk/>
            <pc:sldMk cId="2466879701" sldId="2774"/>
            <ac:cxnSpMk id="63" creationId="{65A40E2F-2178-44C2-B7B1-3ABAE4032780}"/>
          </ac:cxnSpMkLst>
        </pc:cxnChg>
        <pc:cxnChg chg="mod">
          <ac:chgData name="Andreev, Denis" userId="70c46b58-c90f-4040-b0ad-0a059b6dab85" providerId="ADAL" clId="{E6B0185C-8A92-4EB2-AA48-F604397D83BC}" dt="2022-02-09T17:58:05.318" v="3266" actId="478"/>
          <ac:cxnSpMkLst>
            <pc:docMk/>
            <pc:sldMk cId="2466879701" sldId="2774"/>
            <ac:cxnSpMk id="76" creationId="{E2C1ADB9-E93A-43DE-A70E-65FF0E6154F6}"/>
          </ac:cxnSpMkLst>
        </pc:cxnChg>
        <pc:cxnChg chg="mod">
          <ac:chgData name="Andreev, Denis" userId="70c46b58-c90f-4040-b0ad-0a059b6dab85" providerId="ADAL" clId="{E6B0185C-8A92-4EB2-AA48-F604397D83BC}" dt="2022-02-09T17:58:05.318" v="3266" actId="478"/>
          <ac:cxnSpMkLst>
            <pc:docMk/>
            <pc:sldMk cId="2466879701" sldId="2774"/>
            <ac:cxnSpMk id="79" creationId="{837FF1FA-BE2A-4713-8F57-C74678BC8C50}"/>
          </ac:cxnSpMkLst>
        </pc:cxnChg>
      </pc:sldChg>
      <pc:sldChg chg="addSp delSp modSp add mod">
        <pc:chgData name="Andreev, Denis" userId="70c46b58-c90f-4040-b0ad-0a059b6dab85" providerId="ADAL" clId="{E6B0185C-8A92-4EB2-AA48-F604397D83BC}" dt="2022-02-11T11:10:03.761" v="4951" actId="6549"/>
        <pc:sldMkLst>
          <pc:docMk/>
          <pc:sldMk cId="3071244529" sldId="2775"/>
        </pc:sldMkLst>
        <pc:spChg chg="mod">
          <ac:chgData name="Andreev, Denis" userId="70c46b58-c90f-4040-b0ad-0a059b6dab85" providerId="ADAL" clId="{E6B0185C-8A92-4EB2-AA48-F604397D83BC}" dt="2022-02-11T11:03:23.906" v="4903" actId="20577"/>
          <ac:spMkLst>
            <pc:docMk/>
            <pc:sldMk cId="3071244529" sldId="2775"/>
            <ac:spMk id="3" creationId="{1799E601-C7F5-4454-B55E-57AC97E735E3}"/>
          </ac:spMkLst>
        </pc:spChg>
        <pc:spChg chg="add mod">
          <ac:chgData name="Andreev, Denis" userId="70c46b58-c90f-4040-b0ad-0a059b6dab85" providerId="ADAL" clId="{E6B0185C-8A92-4EB2-AA48-F604397D83BC}" dt="2022-02-11T11:10:03.761" v="4951" actId="6549"/>
          <ac:spMkLst>
            <pc:docMk/>
            <pc:sldMk cId="3071244529" sldId="2775"/>
            <ac:spMk id="12" creationId="{2BEFD252-95AF-491A-A57E-12B075E134A7}"/>
          </ac:spMkLst>
        </pc:spChg>
        <pc:spChg chg="del">
          <ac:chgData name="Andreev, Denis" userId="70c46b58-c90f-4040-b0ad-0a059b6dab85" providerId="ADAL" clId="{E6B0185C-8A92-4EB2-AA48-F604397D83BC}" dt="2022-02-09T18:07:52.772" v="3420" actId="478"/>
          <ac:spMkLst>
            <pc:docMk/>
            <pc:sldMk cId="3071244529" sldId="2775"/>
            <ac:spMk id="46" creationId="{0B63337F-73CB-4CE3-90D8-32F9A8ABEA8D}"/>
          </ac:spMkLst>
        </pc:spChg>
        <pc:spChg chg="del">
          <ac:chgData name="Andreev, Denis" userId="70c46b58-c90f-4040-b0ad-0a059b6dab85" providerId="ADAL" clId="{E6B0185C-8A92-4EB2-AA48-F604397D83BC}" dt="2022-02-09T18:07:38.290" v="3403" actId="478"/>
          <ac:spMkLst>
            <pc:docMk/>
            <pc:sldMk cId="3071244529" sldId="2775"/>
            <ac:spMk id="91" creationId="{5907FF60-B446-42C4-847C-C8D0414E9A10}"/>
          </ac:spMkLst>
        </pc:spChg>
        <pc:spChg chg="del">
          <ac:chgData name="Andreev, Denis" userId="70c46b58-c90f-4040-b0ad-0a059b6dab85" providerId="ADAL" clId="{E6B0185C-8A92-4EB2-AA48-F604397D83BC}" dt="2022-02-09T18:07:38.290" v="3403" actId="478"/>
          <ac:spMkLst>
            <pc:docMk/>
            <pc:sldMk cId="3071244529" sldId="2775"/>
            <ac:spMk id="94" creationId="{3660C151-E020-4408-A6AD-59B600AFE6CF}"/>
          </ac:spMkLst>
        </pc:spChg>
        <pc:spChg chg="del">
          <ac:chgData name="Andreev, Denis" userId="70c46b58-c90f-4040-b0ad-0a059b6dab85" providerId="ADAL" clId="{E6B0185C-8A92-4EB2-AA48-F604397D83BC}" dt="2022-02-09T18:07:38.290" v="3403" actId="478"/>
          <ac:spMkLst>
            <pc:docMk/>
            <pc:sldMk cId="3071244529" sldId="2775"/>
            <ac:spMk id="96" creationId="{794D3921-CE5F-4AF2-8691-A627D78B5FE2}"/>
          </ac:spMkLst>
        </pc:spChg>
        <pc:spChg chg="del">
          <ac:chgData name="Andreev, Denis" userId="70c46b58-c90f-4040-b0ad-0a059b6dab85" providerId="ADAL" clId="{E6B0185C-8A92-4EB2-AA48-F604397D83BC}" dt="2022-02-09T18:07:41.270" v="3404" actId="478"/>
          <ac:spMkLst>
            <pc:docMk/>
            <pc:sldMk cId="3071244529" sldId="2775"/>
            <ac:spMk id="97" creationId="{210661DA-47E7-4E54-91FA-F516E457DFD0}"/>
          </ac:spMkLst>
        </pc:spChg>
        <pc:picChg chg="del">
          <ac:chgData name="Andreev, Denis" userId="70c46b58-c90f-4040-b0ad-0a059b6dab85" providerId="ADAL" clId="{E6B0185C-8A92-4EB2-AA48-F604397D83BC}" dt="2022-02-09T18:07:38.290" v="3403" actId="478"/>
          <ac:picMkLst>
            <pc:docMk/>
            <pc:sldMk cId="3071244529" sldId="2775"/>
            <ac:picMk id="9" creationId="{DC5A8107-8FF1-40B8-864B-17266AC7CA96}"/>
          </ac:picMkLst>
        </pc:picChg>
        <pc:picChg chg="del">
          <ac:chgData name="Andreev, Denis" userId="70c46b58-c90f-4040-b0ad-0a059b6dab85" providerId="ADAL" clId="{E6B0185C-8A92-4EB2-AA48-F604397D83BC}" dt="2022-02-09T18:07:38.290" v="3403" actId="478"/>
          <ac:picMkLst>
            <pc:docMk/>
            <pc:sldMk cId="3071244529" sldId="2775"/>
            <ac:picMk id="44" creationId="{30AB6BB1-D9F4-4BD1-8FD4-BB9FC2DC02DE}"/>
          </ac:picMkLst>
        </pc:picChg>
      </pc:sldChg>
      <pc:sldChg chg="addSp delSp modSp add mod">
        <pc:chgData name="Andreev, Denis" userId="70c46b58-c90f-4040-b0ad-0a059b6dab85" providerId="ADAL" clId="{E6B0185C-8A92-4EB2-AA48-F604397D83BC}" dt="2022-02-09T20:31:59.336" v="4180" actId="1076"/>
        <pc:sldMkLst>
          <pc:docMk/>
          <pc:sldMk cId="2262808596" sldId="2776"/>
        </pc:sldMkLst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2" creationId="{D6FC5729-15CA-4E96-8D9C-FEE72302DDEB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3" creationId="{82A72C1B-8631-453D-9226-FE91DB66A7BA}"/>
          </ac:spMkLst>
        </pc:spChg>
        <pc:spChg chg="add del mod">
          <ac:chgData name="Andreev, Denis" userId="70c46b58-c90f-4040-b0ad-0a059b6dab85" providerId="ADAL" clId="{E6B0185C-8A92-4EB2-AA48-F604397D83BC}" dt="2022-02-09T18:25:07.369" v="3803" actId="478"/>
          <ac:spMkLst>
            <pc:docMk/>
            <pc:sldMk cId="2262808596" sldId="2776"/>
            <ac:spMk id="6" creationId="{6CFFC5A9-B183-43C4-8999-557C2C669D34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9" creationId="{BBAC3D50-6968-4B16-A92C-EB59BAAFEDC7}"/>
          </ac:spMkLst>
        </pc:spChg>
        <pc:spChg chg="mod">
          <ac:chgData name="Andreev, Denis" userId="70c46b58-c90f-4040-b0ad-0a059b6dab85" providerId="ADAL" clId="{E6B0185C-8A92-4EB2-AA48-F604397D83BC}" dt="2022-02-09T19:43:56.019" v="4037" actId="20578"/>
          <ac:spMkLst>
            <pc:docMk/>
            <pc:sldMk cId="2262808596" sldId="2776"/>
            <ac:spMk id="11" creationId="{BDA3D1ED-A799-4F4C-AB26-029183E9BB7D}"/>
          </ac:spMkLst>
        </pc:spChg>
        <pc:spChg chg="add del mod">
          <ac:chgData name="Andreev, Denis" userId="70c46b58-c90f-4040-b0ad-0a059b6dab85" providerId="ADAL" clId="{E6B0185C-8A92-4EB2-AA48-F604397D83BC}" dt="2022-02-09T20:31:53.809" v="4179" actId="478"/>
          <ac:spMkLst>
            <pc:docMk/>
            <pc:sldMk cId="2262808596" sldId="2776"/>
            <ac:spMk id="12" creationId="{DF1F9007-7101-402D-9301-D47FDD676C80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15" creationId="{38C7B53D-8F98-4EED-BDE7-2EC826F1AC8C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16" creationId="{8A6A012B-FA95-44AB-8801-24CF6305FD04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18" creationId="{1C8A2ED4-93D8-4BC2-ACF2-B29A08BA551E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19" creationId="{7B8DD0F2-ACC6-4950-8E4E-A1106B8DB6B0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22" creationId="{535F10F8-B3A6-44A5-A3F9-90035A1D1BBD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23" creationId="{64ABF08A-14B1-480C-9BB2-530E79DEC4B7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24" creationId="{47F777A9-F86F-4D67-930C-FF0121EA2FC6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25" creationId="{1452B4A3-A469-4A9D-8FB8-10A6D32F2B26}"/>
          </ac:spMkLst>
        </pc:spChg>
        <pc:spChg chg="add del mod">
          <ac:chgData name="Andreev, Denis" userId="70c46b58-c90f-4040-b0ad-0a059b6dab85" providerId="ADAL" clId="{E6B0185C-8A92-4EB2-AA48-F604397D83BC}" dt="2022-02-09T20:31:53.809" v="4179" actId="478"/>
          <ac:spMkLst>
            <pc:docMk/>
            <pc:sldMk cId="2262808596" sldId="2776"/>
            <ac:spMk id="26" creationId="{0B13C87D-2F13-4FCF-B026-E632830E3473}"/>
          </ac:spMkLst>
        </pc:spChg>
        <pc:spChg chg="mod">
          <ac:chgData name="Andreev, Denis" userId="70c46b58-c90f-4040-b0ad-0a059b6dab85" providerId="ADAL" clId="{E6B0185C-8A92-4EB2-AA48-F604397D83BC}" dt="2022-02-09T20:31:59.336" v="4180" actId="1076"/>
          <ac:spMkLst>
            <pc:docMk/>
            <pc:sldMk cId="2262808596" sldId="2776"/>
            <ac:spMk id="28" creationId="{53DC0A0A-32CC-4744-88B0-691BDF2978FB}"/>
          </ac:spMkLst>
        </pc:spChg>
        <pc:spChg chg="del">
          <ac:chgData name="Andreev, Denis" userId="70c46b58-c90f-4040-b0ad-0a059b6dab85" providerId="ADAL" clId="{E6B0185C-8A92-4EB2-AA48-F604397D83BC}" dt="2022-02-09T18:18:59.918" v="3781" actId="478"/>
          <ac:spMkLst>
            <pc:docMk/>
            <pc:sldMk cId="2262808596" sldId="2776"/>
            <ac:spMk id="49" creationId="{3E30FDA0-F8C7-4272-8940-8F01F9735B1C}"/>
          </ac:spMkLst>
        </pc:spChg>
        <pc:graphicFrameChg chg="del">
          <ac:chgData name="Andreev, Denis" userId="70c46b58-c90f-4040-b0ad-0a059b6dab85" providerId="ADAL" clId="{E6B0185C-8A92-4EB2-AA48-F604397D83BC}" dt="2022-02-09T18:17:20.867" v="3692" actId="478"/>
          <ac:graphicFrameMkLst>
            <pc:docMk/>
            <pc:sldMk cId="2262808596" sldId="2776"/>
            <ac:graphicFrameMk id="29" creationId="{451B22FC-AB79-47E3-9174-60AF103A6FDA}"/>
          </ac:graphicFrameMkLst>
        </pc:graphicFrameChg>
        <pc:picChg chg="add del mod">
          <ac:chgData name="Andreev, Denis" userId="70c46b58-c90f-4040-b0ad-0a059b6dab85" providerId="ADAL" clId="{E6B0185C-8A92-4EB2-AA48-F604397D83BC}" dt="2022-02-09T18:25:26.890" v="3804" actId="478"/>
          <ac:picMkLst>
            <pc:docMk/>
            <pc:sldMk cId="2262808596" sldId="2776"/>
            <ac:picMk id="5" creationId="{63CD8689-318A-4E0F-9B12-7AB22A28A21D}"/>
          </ac:picMkLst>
        </pc:picChg>
        <pc:picChg chg="add mod">
          <ac:chgData name="Andreev, Denis" userId="70c46b58-c90f-4040-b0ad-0a059b6dab85" providerId="ADAL" clId="{E6B0185C-8A92-4EB2-AA48-F604397D83BC}" dt="2022-02-09T20:31:59.336" v="4180" actId="1076"/>
          <ac:picMkLst>
            <pc:docMk/>
            <pc:sldMk cId="2262808596" sldId="2776"/>
            <ac:picMk id="10" creationId="{82D4D117-2C32-48ED-B684-94A47E3D0B36}"/>
          </ac:picMkLst>
        </pc:picChg>
      </pc:sldChg>
      <pc:sldChg chg="addSp delSp modSp add mod ord">
        <pc:chgData name="Andreev, Denis" userId="70c46b58-c90f-4040-b0ad-0a059b6dab85" providerId="ADAL" clId="{E6B0185C-8A92-4EB2-AA48-F604397D83BC}" dt="2022-02-11T11:15:05.294" v="4987" actId="1076"/>
        <pc:sldMkLst>
          <pc:docMk/>
          <pc:sldMk cId="3105812599" sldId="2777"/>
        </pc:sldMkLst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2" creationId="{D6FC5729-15CA-4E96-8D9C-FEE72302DDEB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3" creationId="{82A72C1B-8631-453D-9226-FE91DB66A7BA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9" creationId="{BBAC3D50-6968-4B16-A92C-EB59BAAFEDC7}"/>
          </ac:spMkLst>
        </pc:spChg>
        <pc:spChg chg="del mod">
          <ac:chgData name="Andreev, Denis" userId="70c46b58-c90f-4040-b0ad-0a059b6dab85" providerId="ADAL" clId="{E6B0185C-8A92-4EB2-AA48-F604397D83BC}" dt="2022-02-09T20:22:16.949" v="4078" actId="26606"/>
          <ac:spMkLst>
            <pc:docMk/>
            <pc:sldMk cId="3105812599" sldId="2777"/>
            <ac:spMk id="12" creationId="{DF1F9007-7101-402D-9301-D47FDD676C80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15" creationId="{38C7B53D-8F98-4EED-BDE7-2EC826F1AC8C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16" creationId="{8A6A012B-FA95-44AB-8801-24CF6305FD04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18" creationId="{1C8A2ED4-93D8-4BC2-ACF2-B29A08BA551E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19" creationId="{7B8DD0F2-ACC6-4950-8E4E-A1106B8DB6B0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22" creationId="{535F10F8-B3A6-44A5-A3F9-90035A1D1BBD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23" creationId="{64ABF08A-14B1-480C-9BB2-530E79DEC4B7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24" creationId="{47F777A9-F86F-4D67-930C-FF0121EA2FC6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25" creationId="{1452B4A3-A469-4A9D-8FB8-10A6D32F2B26}"/>
          </ac:spMkLst>
        </pc:spChg>
        <pc:spChg chg="mod">
          <ac:chgData name="Andreev, Denis" userId="70c46b58-c90f-4040-b0ad-0a059b6dab85" providerId="ADAL" clId="{E6B0185C-8A92-4EB2-AA48-F604397D83BC}" dt="2022-02-09T20:28:54.021" v="4107" actId="1076"/>
          <ac:spMkLst>
            <pc:docMk/>
            <pc:sldMk cId="3105812599" sldId="2777"/>
            <ac:spMk id="26" creationId="{0B13C87D-2F13-4FCF-B026-E632830E3473}"/>
          </ac:spMkLst>
        </pc:spChg>
        <pc:spChg chg="del">
          <ac:chgData name="Andreev, Denis" userId="70c46b58-c90f-4040-b0ad-0a059b6dab85" providerId="ADAL" clId="{E6B0185C-8A92-4EB2-AA48-F604397D83BC}" dt="2022-02-09T19:45:04.960" v="4055" actId="478"/>
          <ac:spMkLst>
            <pc:docMk/>
            <pc:sldMk cId="3105812599" sldId="2777"/>
            <ac:spMk id="28" creationId="{53DC0A0A-32CC-4744-88B0-691BDF2978FB}"/>
          </ac:spMkLst>
        </pc:spChg>
        <pc:graphicFrameChg chg="add mod modGraphic">
          <ac:chgData name="Andreev, Denis" userId="70c46b58-c90f-4040-b0ad-0a059b6dab85" providerId="ADAL" clId="{E6B0185C-8A92-4EB2-AA48-F604397D83BC}" dt="2022-02-11T11:15:05.294" v="4987" actId="1076"/>
          <ac:graphicFrameMkLst>
            <pc:docMk/>
            <pc:sldMk cId="3105812599" sldId="2777"/>
            <ac:graphicFrameMk id="40" creationId="{0402A562-6D2F-4FD3-B0EF-7E9EE83AFEDD}"/>
          </ac:graphicFrameMkLst>
        </pc:graphicFrameChg>
        <pc:picChg chg="add del mod">
          <ac:chgData name="Andreev, Denis" userId="70c46b58-c90f-4040-b0ad-0a059b6dab85" providerId="ADAL" clId="{E6B0185C-8A92-4EB2-AA48-F604397D83BC}" dt="2022-02-09T20:28:19.239" v="4102" actId="478"/>
          <ac:picMkLst>
            <pc:docMk/>
            <pc:sldMk cId="3105812599" sldId="2777"/>
            <ac:picMk id="5" creationId="{2DD3B3A1-739B-46CF-8C85-9F07FA641AEC}"/>
          </ac:picMkLst>
        </pc:picChg>
        <pc:picChg chg="add mod">
          <ac:chgData name="Andreev, Denis" userId="70c46b58-c90f-4040-b0ad-0a059b6dab85" providerId="ADAL" clId="{E6B0185C-8A92-4EB2-AA48-F604397D83BC}" dt="2022-02-09T20:28:48.833" v="4106" actId="1440"/>
          <ac:picMkLst>
            <pc:docMk/>
            <pc:sldMk cId="3105812599" sldId="2777"/>
            <ac:picMk id="7" creationId="{3E9B203A-1D7D-4F6F-BC2E-8121BE032DC9}"/>
          </ac:picMkLst>
        </pc:picChg>
        <pc:picChg chg="del">
          <ac:chgData name="Andreev, Denis" userId="70c46b58-c90f-4040-b0ad-0a059b6dab85" providerId="ADAL" clId="{E6B0185C-8A92-4EB2-AA48-F604397D83BC}" dt="2022-02-09T19:45:04.960" v="4055" actId="478"/>
          <ac:picMkLst>
            <pc:docMk/>
            <pc:sldMk cId="3105812599" sldId="2777"/>
            <ac:picMk id="10" creationId="{82D4D117-2C32-48ED-B684-94A47E3D0B36}"/>
          </ac:picMkLst>
        </pc:picChg>
      </pc:sldChg>
      <pc:sldChg chg="new del">
        <pc:chgData name="Andreev, Denis" userId="70c46b58-c90f-4040-b0ad-0a059b6dab85" providerId="ADAL" clId="{E6B0185C-8A92-4EB2-AA48-F604397D83BC}" dt="2022-02-10T14:40:56.823" v="4443" actId="47"/>
        <pc:sldMkLst>
          <pc:docMk/>
          <pc:sldMk cId="1423996047" sldId="2778"/>
        </pc:sldMkLst>
      </pc:sldChg>
      <pc:sldChg chg="addSp delSp modSp add mod">
        <pc:chgData name="Andreev, Denis" userId="70c46b58-c90f-4040-b0ad-0a059b6dab85" providerId="ADAL" clId="{E6B0185C-8A92-4EB2-AA48-F604397D83BC}" dt="2022-02-11T13:05:40.002" v="5264" actId="14100"/>
        <pc:sldMkLst>
          <pc:docMk/>
          <pc:sldMk cId="3447161468" sldId="2778"/>
        </pc:sldMkLst>
        <pc:spChg chg="add mod">
          <ac:chgData name="Andreev, Denis" userId="70c46b58-c90f-4040-b0ad-0a059b6dab85" providerId="ADAL" clId="{E6B0185C-8A92-4EB2-AA48-F604397D83BC}" dt="2022-02-10T15:04:02.186" v="4865" actId="1076"/>
          <ac:spMkLst>
            <pc:docMk/>
            <pc:sldMk cId="3447161468" sldId="2778"/>
            <ac:spMk id="2" creationId="{A9D8603C-DC6A-48B3-AD56-C76164284A54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2" creationId="{D6FC5729-15CA-4E96-8D9C-FEE72302DDEB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3" creationId="{82A72C1B-8631-453D-9226-FE91DB66A7BA}"/>
          </ac:spMkLst>
        </pc:spChg>
        <pc:spChg chg="add del mod">
          <ac:chgData name="Andreev, Denis" userId="70c46b58-c90f-4040-b0ad-0a059b6dab85" providerId="ADAL" clId="{E6B0185C-8A92-4EB2-AA48-F604397D83BC}" dt="2022-02-10T14:42:31.961" v="4462" actId="478"/>
          <ac:spMkLst>
            <pc:docMk/>
            <pc:sldMk cId="3447161468" sldId="2778"/>
            <ac:spMk id="6" creationId="{6B407E7E-2ECB-4023-B9D4-B93BB23F8D4E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9" creationId="{BBAC3D50-6968-4B16-A92C-EB59BAAFEDC7}"/>
          </ac:spMkLst>
        </pc:spChg>
        <pc:spChg chg="mod">
          <ac:chgData name="Andreev, Denis" userId="70c46b58-c90f-4040-b0ad-0a059b6dab85" providerId="ADAL" clId="{E6B0185C-8A92-4EB2-AA48-F604397D83BC}" dt="2022-02-10T14:42:41.163" v="4471" actId="6549"/>
          <ac:spMkLst>
            <pc:docMk/>
            <pc:sldMk cId="3447161468" sldId="2778"/>
            <ac:spMk id="11" creationId="{BDA3D1ED-A799-4F4C-AB26-029183E9BB7D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15" creationId="{38C7B53D-8F98-4EED-BDE7-2EC826F1AC8C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16" creationId="{8A6A012B-FA95-44AB-8801-24CF6305FD04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18" creationId="{1C8A2ED4-93D8-4BC2-ACF2-B29A08BA551E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19" creationId="{7B8DD0F2-ACC6-4950-8E4E-A1106B8DB6B0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22" creationId="{535F10F8-B3A6-44A5-A3F9-90035A1D1BBD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23" creationId="{64ABF08A-14B1-480C-9BB2-530E79DEC4B7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24" creationId="{47F777A9-F86F-4D67-930C-FF0121EA2FC6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25" creationId="{1452B4A3-A469-4A9D-8FB8-10A6D32F2B26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26" creationId="{FDDD9DCE-A137-4BFD-93FE-D2AAAFA9E007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27" creationId="{D1C7AC4B-DDD2-4229-9D6D-B7C3CC877A75}"/>
          </ac:spMkLst>
        </pc:spChg>
        <pc:spChg chg="del">
          <ac:chgData name="Andreev, Denis" userId="70c46b58-c90f-4040-b0ad-0a059b6dab85" providerId="ADAL" clId="{E6B0185C-8A92-4EB2-AA48-F604397D83BC}" dt="2022-02-10T14:41:15.823" v="4458" actId="478"/>
          <ac:spMkLst>
            <pc:docMk/>
            <pc:sldMk cId="3447161468" sldId="2778"/>
            <ac:spMk id="28" creationId="{53DC0A0A-32CC-4744-88B0-691BDF2978FB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29" creationId="{0A1018A1-D636-41E8-9BA6-567DC4ECCAB6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30" creationId="{D086B7DF-A85C-4194-A520-13C40117075E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31" creationId="{A8A86DB3-C33D-44CE-9DB3-7D750AEC3732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32" creationId="{0002854F-DCD7-4A0D-9508-B78651D5779E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33" creationId="{E040AF73-6F0F-4293-BE4B-8BBA86388CEB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34" creationId="{2CB2404A-5C15-43B5-BA65-7320D7675428}"/>
          </ac:spMkLst>
        </pc:spChg>
        <pc:spChg chg="add mod">
          <ac:chgData name="Andreev, Denis" userId="70c46b58-c90f-4040-b0ad-0a059b6dab85" providerId="ADAL" clId="{E6B0185C-8A92-4EB2-AA48-F604397D83BC}" dt="2022-02-10T14:57:09.132" v="4821" actId="1076"/>
          <ac:spMkLst>
            <pc:docMk/>
            <pc:sldMk cId="3447161468" sldId="2778"/>
            <ac:spMk id="35" creationId="{BF3188FE-52D8-4A6D-A67E-3866613F07F3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36" creationId="{E96D8A77-4B2E-4754-9C97-5CD8975900D1}"/>
          </ac:spMkLst>
        </pc:spChg>
        <pc:spChg chg="add mod">
          <ac:chgData name="Andreev, Denis" userId="70c46b58-c90f-4040-b0ad-0a059b6dab85" providerId="ADAL" clId="{E6B0185C-8A92-4EB2-AA48-F604397D83BC}" dt="2022-02-10T14:57:15.167" v="4823" actId="1076"/>
          <ac:spMkLst>
            <pc:docMk/>
            <pc:sldMk cId="3447161468" sldId="2778"/>
            <ac:spMk id="37" creationId="{B9899834-DFD2-49B7-8D8A-E36661A8721D}"/>
          </ac:spMkLst>
        </pc:spChg>
        <pc:spChg chg="del mod">
          <ac:chgData name="Andreev, Denis" userId="70c46b58-c90f-4040-b0ad-0a059b6dab85" providerId="ADAL" clId="{E6B0185C-8A92-4EB2-AA48-F604397D83BC}" dt="2022-02-10T14:49:28.297" v="4692" actId="478"/>
          <ac:spMkLst>
            <pc:docMk/>
            <pc:sldMk cId="3447161468" sldId="2778"/>
            <ac:spMk id="38" creationId="{4555E99B-2B9F-4818-89E9-6E3D926127B4}"/>
          </ac:spMkLst>
        </pc:spChg>
        <pc:spChg chg="add mod">
          <ac:chgData name="Andreev, Denis" userId="70c46b58-c90f-4040-b0ad-0a059b6dab85" providerId="ADAL" clId="{E6B0185C-8A92-4EB2-AA48-F604397D83BC}" dt="2022-02-11T13:05:34.951" v="5262" actId="1076"/>
          <ac:spMkLst>
            <pc:docMk/>
            <pc:sldMk cId="3447161468" sldId="2778"/>
            <ac:spMk id="39" creationId="{3ED4AF6D-2921-4C56-9A65-C8A6882788C9}"/>
          </ac:spMkLst>
        </pc:spChg>
        <pc:spChg chg="add mod">
          <ac:chgData name="Andreev, Denis" userId="70c46b58-c90f-4040-b0ad-0a059b6dab85" providerId="ADAL" clId="{E6B0185C-8A92-4EB2-AA48-F604397D83BC}" dt="2022-02-10T14:55:57.656" v="4809" actId="1076"/>
          <ac:spMkLst>
            <pc:docMk/>
            <pc:sldMk cId="3447161468" sldId="2778"/>
            <ac:spMk id="40" creationId="{1FA32BD6-40C8-4805-898A-B56FB4189E3A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41" creationId="{C6BB205D-D9C6-488D-9EF0-00ED1EAA7B97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42" creationId="{893FC324-CEFB-4689-B0A4-5ABBBEBB989A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43" creationId="{AAA47B8B-1F69-4F23-A1D1-E828BC599E0C}"/>
          </ac:spMkLst>
        </pc:spChg>
        <pc:spChg chg="add mod">
          <ac:chgData name="Andreev, Denis" userId="70c46b58-c90f-4040-b0ad-0a059b6dab85" providerId="ADAL" clId="{E6B0185C-8A92-4EB2-AA48-F604397D83BC}" dt="2022-02-10T14:56:36.783" v="4815" actId="1076"/>
          <ac:spMkLst>
            <pc:docMk/>
            <pc:sldMk cId="3447161468" sldId="2778"/>
            <ac:spMk id="44" creationId="{46A6B85F-1027-4A06-BB64-59662767D073}"/>
          </ac:spMkLst>
        </pc:spChg>
        <pc:spChg chg="add mod">
          <ac:chgData name="Andreev, Denis" userId="70c46b58-c90f-4040-b0ad-0a059b6dab85" providerId="ADAL" clId="{E6B0185C-8A92-4EB2-AA48-F604397D83BC}" dt="2022-02-10T14:56:44.315" v="4817" actId="1076"/>
          <ac:spMkLst>
            <pc:docMk/>
            <pc:sldMk cId="3447161468" sldId="2778"/>
            <ac:spMk id="45" creationId="{B209C417-3209-4061-B1E3-24467E0756AC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46" creationId="{A58B4E05-7A39-440F-B611-4DA9D8F57389}"/>
          </ac:spMkLst>
        </pc:spChg>
        <pc:spChg chg="add mod">
          <ac:chgData name="Andreev, Denis" userId="70c46b58-c90f-4040-b0ad-0a059b6dab85" providerId="ADAL" clId="{E6B0185C-8A92-4EB2-AA48-F604397D83BC}" dt="2022-02-10T14:55:53.496" v="4808" actId="1076"/>
          <ac:spMkLst>
            <pc:docMk/>
            <pc:sldMk cId="3447161468" sldId="2778"/>
            <ac:spMk id="47" creationId="{E62DA6E2-8A54-40DB-BB99-9C34F17A47C6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48" creationId="{6290B871-ACA3-4634-8B37-43C3C8AE0211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49" creationId="{EB91A45B-5425-4807-89E1-A49E26A63CCA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50" creationId="{A0F12879-C2F7-4AC0-AABE-8CABE654B1F9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51" creationId="{8A7C83C7-8D98-44FA-89B0-2D8CC70EE475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52" creationId="{1EE1CADE-589E-4CD3-8589-FBB689414F27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53" creationId="{C8F222D8-9C7A-4555-81BC-925B1ED2358A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54" creationId="{B48BFB33-49E0-41B1-A959-EF803E02E4E2}"/>
          </ac:spMkLst>
        </pc:spChg>
        <pc:spChg chg="add mod">
          <ac:chgData name="Andreev, Denis" userId="70c46b58-c90f-4040-b0ad-0a059b6dab85" providerId="ADAL" clId="{E6B0185C-8A92-4EB2-AA48-F604397D83BC}" dt="2022-02-10T14:55:36.389" v="4804" actId="1036"/>
          <ac:spMkLst>
            <pc:docMk/>
            <pc:sldMk cId="3447161468" sldId="2778"/>
            <ac:spMk id="55" creationId="{57D0AD3F-D1DE-4E4D-94CF-74559CE478A8}"/>
          </ac:spMkLst>
        </pc:spChg>
        <pc:spChg chg="add mod">
          <ac:chgData name="Andreev, Denis" userId="70c46b58-c90f-4040-b0ad-0a059b6dab85" providerId="ADAL" clId="{E6B0185C-8A92-4EB2-AA48-F604397D83BC}" dt="2022-02-11T13:04:53.875" v="5249" actId="20577"/>
          <ac:spMkLst>
            <pc:docMk/>
            <pc:sldMk cId="3447161468" sldId="2778"/>
            <ac:spMk id="63" creationId="{04A7E013-DDC8-4687-AFFC-BD9267FDA6B3}"/>
          </ac:spMkLst>
        </pc:spChg>
        <pc:spChg chg="add mod">
          <ac:chgData name="Andreev, Denis" userId="70c46b58-c90f-4040-b0ad-0a059b6dab85" providerId="ADAL" clId="{E6B0185C-8A92-4EB2-AA48-F604397D83BC}" dt="2022-02-11T13:05:10.732" v="5254" actId="6549"/>
          <ac:spMkLst>
            <pc:docMk/>
            <pc:sldMk cId="3447161468" sldId="2778"/>
            <ac:spMk id="65" creationId="{173D1652-1BB8-4BE9-B20E-6DB43892CB1A}"/>
          </ac:spMkLst>
        </pc:spChg>
        <pc:spChg chg="add mod">
          <ac:chgData name="Andreev, Denis" userId="70c46b58-c90f-4040-b0ad-0a059b6dab85" providerId="ADAL" clId="{E6B0185C-8A92-4EB2-AA48-F604397D83BC}" dt="2022-02-11T13:05:23.910" v="5259" actId="6549"/>
          <ac:spMkLst>
            <pc:docMk/>
            <pc:sldMk cId="3447161468" sldId="2778"/>
            <ac:spMk id="69" creationId="{F3FB5DE5-EABC-4FB1-A436-20B9DDF2232C}"/>
          </ac:spMkLst>
        </pc:spChg>
        <pc:spChg chg="add mod">
          <ac:chgData name="Andreev, Denis" userId="70c46b58-c90f-4040-b0ad-0a059b6dab85" providerId="ADAL" clId="{E6B0185C-8A92-4EB2-AA48-F604397D83BC}" dt="2022-02-10T14:52:57.020" v="4754" actId="571"/>
          <ac:spMkLst>
            <pc:docMk/>
            <pc:sldMk cId="3447161468" sldId="2778"/>
            <ac:spMk id="92" creationId="{BBC45F20-E212-4B81-8BB0-47D60BA73FA8}"/>
          </ac:spMkLst>
        </pc:spChg>
        <pc:picChg chg="add mod">
          <ac:chgData name="Andreev, Denis" userId="70c46b58-c90f-4040-b0ad-0a059b6dab85" providerId="ADAL" clId="{E6B0185C-8A92-4EB2-AA48-F604397D83BC}" dt="2022-02-10T14:55:36.389" v="4804" actId="1036"/>
          <ac:picMkLst>
            <pc:docMk/>
            <pc:sldMk cId="3447161468" sldId="2778"/>
            <ac:picMk id="5" creationId="{E235CF7D-0255-4A3E-A4D3-1CF025D6DD59}"/>
          </ac:picMkLst>
        </pc:picChg>
        <pc:picChg chg="del">
          <ac:chgData name="Andreev, Denis" userId="70c46b58-c90f-4040-b0ad-0a059b6dab85" providerId="ADAL" clId="{E6B0185C-8A92-4EB2-AA48-F604397D83BC}" dt="2022-02-10T14:41:15.823" v="4458" actId="478"/>
          <ac:picMkLst>
            <pc:docMk/>
            <pc:sldMk cId="3447161468" sldId="2778"/>
            <ac:picMk id="10" creationId="{82D4D117-2C32-48ED-B684-94A47E3D0B36}"/>
          </ac:picMkLst>
        </pc:picChg>
        <pc:cxnChg chg="add mod">
          <ac:chgData name="Andreev, Denis" userId="70c46b58-c90f-4040-b0ad-0a059b6dab85" providerId="ADAL" clId="{E6B0185C-8A92-4EB2-AA48-F604397D83BC}" dt="2022-02-10T14:56:21.461" v="4814" actId="14100"/>
          <ac:cxnSpMkLst>
            <pc:docMk/>
            <pc:sldMk cId="3447161468" sldId="2778"/>
            <ac:cxnSpMk id="14" creationId="{B19A825F-90DC-4B9D-81D6-49EE4B1B879E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56" creationId="{C570A5D2-4367-43FC-B224-03F64C0FE735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57" creationId="{6D891540-6131-4913-A9A3-2463C5C08B45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58" creationId="{B8BDFBD7-6EF7-473E-AF57-89DE44FEEC8C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60" creationId="{489AA721-E227-4946-8915-B25BC9C9A9DB}"/>
          </ac:cxnSpMkLst>
        </pc:cxnChg>
        <pc:cxnChg chg="add mod">
          <ac:chgData name="Andreev, Denis" userId="70c46b58-c90f-4040-b0ad-0a059b6dab85" providerId="ADAL" clId="{E6B0185C-8A92-4EB2-AA48-F604397D83BC}" dt="2022-02-10T14:57:29.053" v="4826" actId="14100"/>
          <ac:cxnSpMkLst>
            <pc:docMk/>
            <pc:sldMk cId="3447161468" sldId="2778"/>
            <ac:cxnSpMk id="62" creationId="{505EA9CE-79B8-4452-A74A-A8B8A3C184E8}"/>
          </ac:cxnSpMkLst>
        </pc:cxnChg>
        <pc:cxnChg chg="add mod">
          <ac:chgData name="Andreev, Denis" userId="70c46b58-c90f-4040-b0ad-0a059b6dab85" providerId="ADAL" clId="{E6B0185C-8A92-4EB2-AA48-F604397D83BC}" dt="2022-02-11T13:05:02.817" v="5251" actId="14100"/>
          <ac:cxnSpMkLst>
            <pc:docMk/>
            <pc:sldMk cId="3447161468" sldId="2778"/>
            <ac:cxnSpMk id="64" creationId="{2FF72B4F-0766-4096-BE78-FEC66D6805A7}"/>
          </ac:cxnSpMkLst>
        </pc:cxnChg>
        <pc:cxnChg chg="add mod">
          <ac:chgData name="Andreev, Denis" userId="70c46b58-c90f-4040-b0ad-0a059b6dab85" providerId="ADAL" clId="{E6B0185C-8A92-4EB2-AA48-F604397D83BC}" dt="2022-02-11T13:05:18.255" v="5256" actId="14100"/>
          <ac:cxnSpMkLst>
            <pc:docMk/>
            <pc:sldMk cId="3447161468" sldId="2778"/>
            <ac:cxnSpMk id="66" creationId="{A3FB5656-2EED-4039-92AD-9E7DAFA72BDB}"/>
          </ac:cxnSpMkLst>
        </pc:cxnChg>
        <pc:cxnChg chg="add mod">
          <ac:chgData name="Andreev, Denis" userId="70c46b58-c90f-4040-b0ad-0a059b6dab85" providerId="ADAL" clId="{E6B0185C-8A92-4EB2-AA48-F604397D83BC}" dt="2022-02-10T14:56:18.983" v="4813" actId="14100"/>
          <ac:cxnSpMkLst>
            <pc:docMk/>
            <pc:sldMk cId="3447161468" sldId="2778"/>
            <ac:cxnSpMk id="68" creationId="{165C103A-F614-405C-8ACA-080823B39B63}"/>
          </ac:cxnSpMkLst>
        </pc:cxnChg>
        <pc:cxnChg chg="add mod">
          <ac:chgData name="Andreev, Denis" userId="70c46b58-c90f-4040-b0ad-0a059b6dab85" providerId="ADAL" clId="{E6B0185C-8A92-4EB2-AA48-F604397D83BC}" dt="2022-02-10T14:56:04.250" v="4811" actId="14100"/>
          <ac:cxnSpMkLst>
            <pc:docMk/>
            <pc:sldMk cId="3447161468" sldId="2778"/>
            <ac:cxnSpMk id="70" creationId="{42EEA627-ED02-4C2F-9A12-4630B953F0D3}"/>
          </ac:cxnSpMkLst>
        </pc:cxnChg>
        <pc:cxnChg chg="add mod">
          <ac:chgData name="Andreev, Denis" userId="70c46b58-c90f-4040-b0ad-0a059b6dab85" providerId="ADAL" clId="{E6B0185C-8A92-4EB2-AA48-F604397D83BC}" dt="2022-02-11T13:05:32.528" v="5261" actId="14100"/>
          <ac:cxnSpMkLst>
            <pc:docMk/>
            <pc:sldMk cId="3447161468" sldId="2778"/>
            <ac:cxnSpMk id="71" creationId="{7DC6C38D-2938-4AB0-A03E-09127F6F599B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72" creationId="{E99F5B23-3BE4-470B-937E-092C3AA51070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75" creationId="{E605898F-58C7-4318-99D1-873866031AE5}"/>
          </ac:cxnSpMkLst>
        </pc:cxnChg>
        <pc:cxnChg chg="add mod">
          <ac:chgData name="Andreev, Denis" userId="70c46b58-c90f-4040-b0ad-0a059b6dab85" providerId="ADAL" clId="{E6B0185C-8A92-4EB2-AA48-F604397D83BC}" dt="2022-02-10T14:55:50.803" v="4807" actId="14100"/>
          <ac:cxnSpMkLst>
            <pc:docMk/>
            <pc:sldMk cId="3447161468" sldId="2778"/>
            <ac:cxnSpMk id="77" creationId="{95BA9997-3B11-4FD8-A46D-E0F845481CE1}"/>
          </ac:cxnSpMkLst>
        </pc:cxnChg>
        <pc:cxnChg chg="add mod">
          <ac:chgData name="Andreev, Denis" userId="70c46b58-c90f-4040-b0ad-0a059b6dab85" providerId="ADAL" clId="{E6B0185C-8A92-4EB2-AA48-F604397D83BC}" dt="2022-02-11T13:05:40.002" v="5264" actId="14100"/>
          <ac:cxnSpMkLst>
            <pc:docMk/>
            <pc:sldMk cId="3447161468" sldId="2778"/>
            <ac:cxnSpMk id="78" creationId="{0E839A2E-9651-434D-A436-0C0C5B6EC19E}"/>
          </ac:cxnSpMkLst>
        </pc:cxnChg>
        <pc:cxnChg chg="add mod">
          <ac:chgData name="Andreev, Denis" userId="70c46b58-c90f-4040-b0ad-0a059b6dab85" providerId="ADAL" clId="{E6B0185C-8A92-4EB2-AA48-F604397D83BC}" dt="2022-02-10T14:56:49.580" v="4819" actId="14100"/>
          <ac:cxnSpMkLst>
            <pc:docMk/>
            <pc:sldMk cId="3447161468" sldId="2778"/>
            <ac:cxnSpMk id="82" creationId="{79DDBDCE-C21B-4DB1-ACB7-EBBCE18D2223}"/>
          </ac:cxnSpMkLst>
        </pc:cxnChg>
        <pc:cxnChg chg="add mod">
          <ac:chgData name="Andreev, Denis" userId="70c46b58-c90f-4040-b0ad-0a059b6dab85" providerId="ADAL" clId="{E6B0185C-8A92-4EB2-AA48-F604397D83BC}" dt="2022-02-10T14:57:21.724" v="4825" actId="14100"/>
          <ac:cxnSpMkLst>
            <pc:docMk/>
            <pc:sldMk cId="3447161468" sldId="2778"/>
            <ac:cxnSpMk id="84" creationId="{6D2A926B-AD66-4CC7-A11B-78ED8416B0C3}"/>
          </ac:cxnSpMkLst>
        </pc:cxnChg>
        <pc:cxnChg chg="add mod">
          <ac:chgData name="Andreev, Denis" userId="70c46b58-c90f-4040-b0ad-0a059b6dab85" providerId="ADAL" clId="{E6B0185C-8A92-4EB2-AA48-F604397D83BC}" dt="2022-02-10T14:56:39.549" v="4816" actId="14100"/>
          <ac:cxnSpMkLst>
            <pc:docMk/>
            <pc:sldMk cId="3447161468" sldId="2778"/>
            <ac:cxnSpMk id="86" creationId="{FF91FCB4-3C72-4F83-9730-8131DAEA1F52}"/>
          </ac:cxnSpMkLst>
        </pc:cxnChg>
        <pc:cxnChg chg="add mod">
          <ac:chgData name="Andreev, Denis" userId="70c46b58-c90f-4040-b0ad-0a059b6dab85" providerId="ADAL" clId="{E6B0185C-8A92-4EB2-AA48-F604397D83BC}" dt="2022-02-10T14:57:06.037" v="4820" actId="14100"/>
          <ac:cxnSpMkLst>
            <pc:docMk/>
            <pc:sldMk cId="3447161468" sldId="2778"/>
            <ac:cxnSpMk id="88" creationId="{3628A6D7-1235-4F94-8208-F07EAE4ABFB6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90" creationId="{68080304-657F-42A1-9B71-AC0AAEBF1520}"/>
          </ac:cxnSpMkLst>
        </pc:cxnChg>
        <pc:cxnChg chg="add mod">
          <ac:chgData name="Andreev, Denis" userId="70c46b58-c90f-4040-b0ad-0a059b6dab85" providerId="ADAL" clId="{E6B0185C-8A92-4EB2-AA48-F604397D83BC}" dt="2022-02-10T14:52:57.020" v="4754" actId="571"/>
          <ac:cxnSpMkLst>
            <pc:docMk/>
            <pc:sldMk cId="3447161468" sldId="2778"/>
            <ac:cxnSpMk id="93" creationId="{91AFEF29-2D5B-4F57-AE27-5DEDE69A9A69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94" creationId="{A030C385-992E-48A8-81D0-E8D95290229A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97" creationId="{423B38E2-BD50-4235-974F-DE974E3F31C9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99" creationId="{6CDD2510-76A5-4F45-9EF4-D63545ACE427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01" creationId="{8683CFBE-FA92-4EFE-8A1C-13CD797FA0D7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03" creationId="{84AB0F76-729E-4E27-9DFE-DE270F1E70E6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05" creationId="{D51870DB-1FE3-4B9B-AC09-A8517AADD58B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07" creationId="{0FEA3805-73C9-4123-A75C-1F03961E98E1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09" creationId="{7AC61DB0-EE0F-4656-B8E5-AE8911B80720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11" creationId="{F9B7D588-3199-4194-A6C3-8E5CFBCA9C12}"/>
          </ac:cxnSpMkLst>
        </pc:cxnChg>
        <pc:cxnChg chg="add mod">
          <ac:chgData name="Andreev, Denis" userId="70c46b58-c90f-4040-b0ad-0a059b6dab85" providerId="ADAL" clId="{E6B0185C-8A92-4EB2-AA48-F604397D83BC}" dt="2022-02-10T14:55:36.389" v="4804" actId="1036"/>
          <ac:cxnSpMkLst>
            <pc:docMk/>
            <pc:sldMk cId="3447161468" sldId="2778"/>
            <ac:cxnSpMk id="114" creationId="{2DD5AE65-2534-449E-BAC5-63E728FAC44C}"/>
          </ac:cxnSpMkLst>
        </pc:cxnChg>
        <pc:cxnChg chg="add mod">
          <ac:chgData name="Andreev, Denis" userId="70c46b58-c90f-4040-b0ad-0a059b6dab85" providerId="ADAL" clId="{E6B0185C-8A92-4EB2-AA48-F604397D83BC}" dt="2022-02-10T14:56:09.369" v="4812" actId="14100"/>
          <ac:cxnSpMkLst>
            <pc:docMk/>
            <pc:sldMk cId="3447161468" sldId="2778"/>
            <ac:cxnSpMk id="116" creationId="{830245D4-F648-46CF-A75D-C0571C46548A}"/>
          </ac:cxnSpMkLst>
        </pc:cxnChg>
      </pc:sldChg>
      <pc:sldMasterChg chg="addSp">
        <pc:chgData name="Andreev, Denis" userId="70c46b58-c90f-4040-b0ad-0a059b6dab85" providerId="ADAL" clId="{E6B0185C-8A92-4EB2-AA48-F604397D83BC}" dt="2022-02-09T17:55:43.167" v="3257"/>
        <pc:sldMasterMkLst>
          <pc:docMk/>
          <pc:sldMasterMk cId="3229895878" sldId="2147483732"/>
        </pc:sldMasterMkLst>
        <pc:spChg chg="add">
          <ac:chgData name="Andreev, Denis" userId="70c46b58-c90f-4040-b0ad-0a059b6dab85" providerId="ADAL" clId="{E6B0185C-8A92-4EB2-AA48-F604397D83BC}" dt="2022-02-09T17:55:43.167" v="3257"/>
          <ac:spMkLst>
            <pc:docMk/>
            <pc:sldMasterMk cId="3229895878" sldId="2147483732"/>
            <ac:spMk id="11" creationId="{16D2E23B-F2F5-4CC5-9574-144C6B691AB4}"/>
          </ac:spMkLst>
        </pc:spChg>
      </pc:sldMasterChg>
      <pc:sldMasterChg chg="addSp">
        <pc:chgData name="Andreev, Denis" userId="70c46b58-c90f-4040-b0ad-0a059b6dab85" providerId="ADAL" clId="{E6B0185C-8A92-4EB2-AA48-F604397D83BC}" dt="2022-02-09T17:55:46.516" v="3258"/>
        <pc:sldMasterMkLst>
          <pc:docMk/>
          <pc:sldMasterMk cId="3598959500" sldId="2147483744"/>
        </pc:sldMasterMkLst>
        <pc:spChg chg="add">
          <ac:chgData name="Andreev, Denis" userId="70c46b58-c90f-4040-b0ad-0a059b6dab85" providerId="ADAL" clId="{E6B0185C-8A92-4EB2-AA48-F604397D83BC}" dt="2022-02-09T17:55:46.516" v="3258"/>
          <ac:spMkLst>
            <pc:docMk/>
            <pc:sldMasterMk cId="3598959500" sldId="2147483744"/>
            <ac:spMk id="11" creationId="{AEEE6C6A-6BC4-406A-B322-B07E5B68DA4A}"/>
          </ac:spMkLst>
        </pc:spChg>
      </pc:sldMasterChg>
      <pc:sldMasterChg chg="addSp">
        <pc:chgData name="Andreev, Denis" userId="70c46b58-c90f-4040-b0ad-0a059b6dab85" providerId="ADAL" clId="{E6B0185C-8A92-4EB2-AA48-F604397D83BC}" dt="2022-02-09T17:59:26.734" v="3293"/>
        <pc:sldMasterMkLst>
          <pc:docMk/>
          <pc:sldMasterMk cId="2872071774" sldId="2147483757"/>
        </pc:sldMasterMkLst>
        <pc:spChg chg="add">
          <ac:chgData name="Andreev, Denis" userId="70c46b58-c90f-4040-b0ad-0a059b6dab85" providerId="ADAL" clId="{E6B0185C-8A92-4EB2-AA48-F604397D83BC}" dt="2022-02-09T17:59:26.734" v="3293"/>
          <ac:spMkLst>
            <pc:docMk/>
            <pc:sldMasterMk cId="2872071774" sldId="2147483757"/>
            <ac:spMk id="7" creationId="{FF480BE8-7A05-4551-8D11-266DA04770D2}"/>
          </ac:spMkLst>
        </pc:spChg>
      </pc:sldMasterChg>
      <pc:sldMasterChg chg="addSp">
        <pc:chgData name="Andreev, Denis" userId="70c46b58-c90f-4040-b0ad-0a059b6dab85" providerId="ADAL" clId="{E6B0185C-8A92-4EB2-AA48-F604397D83BC}" dt="2022-02-09T17:59:34.091" v="3294"/>
        <pc:sldMasterMkLst>
          <pc:docMk/>
          <pc:sldMasterMk cId="3978291180" sldId="2147483757"/>
        </pc:sldMasterMkLst>
        <pc:spChg chg="add">
          <ac:chgData name="Andreev, Denis" userId="70c46b58-c90f-4040-b0ad-0a059b6dab85" providerId="ADAL" clId="{E6B0185C-8A92-4EB2-AA48-F604397D83BC}" dt="2022-02-09T17:59:34.091" v="3294"/>
          <ac:spMkLst>
            <pc:docMk/>
            <pc:sldMasterMk cId="3978291180" sldId="2147483757"/>
            <ac:spMk id="7" creationId="{FC54E9F5-053D-427F-B6DA-400A87829106}"/>
          </ac:spMkLst>
        </pc:spChg>
      </pc:sldMasterChg>
    </pc:docChg>
  </pc:docChgLst>
  <pc:docChgLst>
    <pc:chgData name="Yoris Rojas, Erika Beatriz" userId="S::erika.yoris@itu.int::767ccbf3-039b-4e13-b015-2d3b8da42877" providerId="AD" clId="Web-{13017A59-CB81-49AD-B908-FA00BF123AEF}"/>
    <pc:docChg chg="modSld">
      <pc:chgData name="Yoris Rojas, Erika Beatriz" userId="S::erika.yoris@itu.int::767ccbf3-039b-4e13-b015-2d3b8da42877" providerId="AD" clId="Web-{13017A59-CB81-49AD-B908-FA00BF123AEF}" dt="2022-02-24T13:40:33.916" v="0" actId="1076"/>
      <pc:docMkLst>
        <pc:docMk/>
      </pc:docMkLst>
      <pc:sldChg chg="modSp">
        <pc:chgData name="Yoris Rojas, Erika Beatriz" userId="S::erika.yoris@itu.int::767ccbf3-039b-4e13-b015-2d3b8da42877" providerId="AD" clId="Web-{13017A59-CB81-49AD-B908-FA00BF123AEF}" dt="2022-02-24T13:40:33.916" v="0" actId="1076"/>
        <pc:sldMkLst>
          <pc:docMk/>
          <pc:sldMk cId="1871144532" sldId="2763"/>
        </pc:sldMkLst>
        <pc:picChg chg="mod">
          <ac:chgData name="Yoris Rojas, Erika Beatriz" userId="S::erika.yoris@itu.int::767ccbf3-039b-4e13-b015-2d3b8da42877" providerId="AD" clId="Web-{13017A59-CB81-49AD-B908-FA00BF123AEF}" dt="2022-02-24T13:40:33.916" v="0" actId="1076"/>
          <ac:picMkLst>
            <pc:docMk/>
            <pc:sldMk cId="1871144532" sldId="2763"/>
            <ac:picMk id="12" creationId="{CC191888-22E2-1144-9C40-FC40E1FC113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Approved texts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EC1-41E9-9910-288E04A877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EC1-41E9-9910-288E04A877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EC1-41E9-9910-288E04A8777F}"/>
              </c:ext>
            </c:extLst>
          </c:dPt>
          <c:dLbls>
            <c:delete val="1"/>
          </c:dLbls>
          <c:cat>
            <c:strRef>
              <c:f>Sheet1!$B$3:$B$5</c:f>
              <c:strCache>
                <c:ptCount val="3"/>
                <c:pt idx="0">
                  <c:v>Recommendations</c:v>
                </c:pt>
                <c:pt idx="1">
                  <c:v>Technical papers/reports</c:v>
                </c:pt>
                <c:pt idx="2">
                  <c:v>Supplements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88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C1-41E9-9910-288E04A8777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8CA00-2596-4B30-8495-23A14C2990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9BD23-0C5C-4ACB-87AF-514FC5350BC8}">
      <dgm:prSet custT="1"/>
      <dgm:spPr/>
      <dgm:t>
        <a:bodyPr/>
        <a:lstStyle/>
        <a:p>
          <a:r>
            <a:rPr lang="en-US" sz="1800" b="1" u="sng" dirty="0"/>
            <a:t>Vice-chairmen:</a:t>
          </a:r>
          <a:endParaRPr lang="en-US" sz="1800" dirty="0"/>
        </a:p>
      </dgm:t>
    </dgm:pt>
    <dgm:pt modelId="{B9A67892-929C-457A-975A-5CEA8C654DF2}" type="parTrans" cxnId="{381ACA3C-FF3A-4849-8484-9C3533D6256E}">
      <dgm:prSet/>
      <dgm:spPr/>
      <dgm:t>
        <a:bodyPr/>
        <a:lstStyle/>
        <a:p>
          <a:endParaRPr lang="en-US"/>
        </a:p>
      </dgm:t>
    </dgm:pt>
    <dgm:pt modelId="{47C2CD5F-62E2-4AD9-9F74-E26A955F0B1E}" type="sibTrans" cxnId="{381ACA3C-FF3A-4849-8484-9C3533D6256E}">
      <dgm:prSet/>
      <dgm:spPr/>
      <dgm:t>
        <a:bodyPr/>
        <a:lstStyle/>
        <a:p>
          <a:endParaRPr lang="en-US"/>
        </a:p>
      </dgm:t>
    </dgm:pt>
    <dgm:pt modelId="{EC003D00-C1D9-4C94-8520-ACA5BD7BCFC3}">
      <dgm:prSet custT="1"/>
      <dgm:spPr/>
      <dgm:t>
        <a:bodyPr/>
        <a:lstStyle/>
        <a:p>
          <a:r>
            <a:rPr lang="en-US" sz="1800" dirty="0"/>
            <a:t>Isaac Boateng (Ghana)</a:t>
          </a:r>
        </a:p>
      </dgm:t>
    </dgm:pt>
    <dgm:pt modelId="{4C42A2B1-708A-419B-9951-9BF83B3CEEAC}" type="parTrans" cxnId="{FCAE4222-C521-4CD6-BCF3-4204B24018FD}">
      <dgm:prSet/>
      <dgm:spPr/>
      <dgm:t>
        <a:bodyPr/>
        <a:lstStyle/>
        <a:p>
          <a:endParaRPr lang="en-US"/>
        </a:p>
      </dgm:t>
    </dgm:pt>
    <dgm:pt modelId="{C393DC86-2036-49BF-98CD-D6E50FE1F907}" type="sibTrans" cxnId="{FCAE4222-C521-4CD6-BCF3-4204B24018FD}">
      <dgm:prSet/>
      <dgm:spPr/>
      <dgm:t>
        <a:bodyPr/>
        <a:lstStyle/>
        <a:p>
          <a:endParaRPr lang="en-US"/>
        </a:p>
      </dgm:t>
    </dgm:pt>
    <dgm:pt modelId="{737A3753-7932-47C7-ADB5-A8A56000CA50}">
      <dgm:prSet custT="1"/>
      <dgm:spPr/>
      <dgm:t>
        <a:bodyPr/>
        <a:lstStyle/>
        <a:p>
          <a:r>
            <a:rPr lang="en-US" sz="1800" dirty="0"/>
            <a:t>Jose </a:t>
          </a:r>
          <a:r>
            <a:rPr lang="en-US" sz="1800" dirty="0" err="1"/>
            <a:t>Hirschson</a:t>
          </a:r>
          <a:r>
            <a:rPr lang="en-US" sz="1800" dirty="0"/>
            <a:t> Alvarez Prado (Argentina)</a:t>
          </a:r>
        </a:p>
      </dgm:t>
    </dgm:pt>
    <dgm:pt modelId="{49930DD4-8C85-4E36-A7AB-FA97E43CFFA2}" type="parTrans" cxnId="{18ED1D86-393B-49FD-84A6-C150A6E22EA3}">
      <dgm:prSet/>
      <dgm:spPr/>
      <dgm:t>
        <a:bodyPr/>
        <a:lstStyle/>
        <a:p>
          <a:endParaRPr lang="en-US"/>
        </a:p>
      </dgm:t>
    </dgm:pt>
    <dgm:pt modelId="{D29084BF-02BC-4BE6-AC6F-31B84AC675F0}" type="sibTrans" cxnId="{18ED1D86-393B-49FD-84A6-C150A6E22EA3}">
      <dgm:prSet/>
      <dgm:spPr/>
      <dgm:t>
        <a:bodyPr/>
        <a:lstStyle/>
        <a:p>
          <a:endParaRPr lang="en-US"/>
        </a:p>
      </dgm:t>
    </dgm:pt>
    <dgm:pt modelId="{88D80045-8D3E-4F24-9793-0C533676AB61}">
      <dgm:prSet custT="1"/>
      <dgm:spPr/>
      <dgm:t>
        <a:bodyPr/>
        <a:lstStyle/>
        <a:p>
          <a:r>
            <a:rPr lang="en-US" sz="1800" dirty="0"/>
            <a:t>Shin-Gak Kang (Korea, </a:t>
          </a:r>
          <a:r>
            <a:rPr lang="en-US" sz="1800" dirty="0" err="1"/>
            <a:t>Rep.of</a:t>
          </a:r>
          <a:r>
            <a:rPr lang="en-US" sz="1800" dirty="0"/>
            <a:t>)</a:t>
          </a:r>
        </a:p>
      </dgm:t>
    </dgm:pt>
    <dgm:pt modelId="{7B86A51B-98B1-492A-B0AC-D3BC06FA8CB4}" type="parTrans" cxnId="{97656122-5FAF-4DAE-B63A-5FF3DAE020CE}">
      <dgm:prSet/>
      <dgm:spPr/>
      <dgm:t>
        <a:bodyPr/>
        <a:lstStyle/>
        <a:p>
          <a:endParaRPr lang="en-US"/>
        </a:p>
      </dgm:t>
    </dgm:pt>
    <dgm:pt modelId="{8B12FE93-9102-41CD-9E86-96415B55E4A1}" type="sibTrans" cxnId="{97656122-5FAF-4DAE-B63A-5FF3DAE020CE}">
      <dgm:prSet/>
      <dgm:spPr/>
      <dgm:t>
        <a:bodyPr/>
        <a:lstStyle/>
        <a:p>
          <a:endParaRPr lang="en-US"/>
        </a:p>
      </dgm:t>
    </dgm:pt>
    <dgm:pt modelId="{67E6A1A7-6F28-456F-BE48-C3D1F4C6591B}">
      <dgm:prSet custT="1"/>
      <dgm:spPr/>
      <dgm:t>
        <a:bodyPr/>
        <a:lstStyle/>
        <a:p>
          <a:r>
            <a:rPr lang="en-US" sz="1800" dirty="0"/>
            <a:t>Karim Loukil (Tunisia)</a:t>
          </a:r>
        </a:p>
      </dgm:t>
    </dgm:pt>
    <dgm:pt modelId="{A4325638-A40C-45EA-A209-41963803068C}" type="parTrans" cxnId="{2C567DDE-276A-4AF2-8A2E-5983F332AB0A}">
      <dgm:prSet/>
      <dgm:spPr/>
      <dgm:t>
        <a:bodyPr/>
        <a:lstStyle/>
        <a:p>
          <a:endParaRPr lang="en-US"/>
        </a:p>
      </dgm:t>
    </dgm:pt>
    <dgm:pt modelId="{4A64B12F-2162-4E60-99CE-E10CA1898B60}" type="sibTrans" cxnId="{2C567DDE-276A-4AF2-8A2E-5983F332AB0A}">
      <dgm:prSet/>
      <dgm:spPr/>
      <dgm:t>
        <a:bodyPr/>
        <a:lstStyle/>
        <a:p>
          <a:endParaRPr lang="en-US"/>
        </a:p>
      </dgm:t>
    </dgm:pt>
    <dgm:pt modelId="{31CA8CBF-B78F-44D8-AEC3-E8D85771CA3F}">
      <dgm:prSet custT="1"/>
      <dgm:spPr/>
      <dgm:t>
        <a:bodyPr/>
        <a:lstStyle/>
        <a:p>
          <a:r>
            <a:rPr lang="en-US" sz="1800" dirty="0"/>
            <a:t>Awad Ahmed Ali </a:t>
          </a:r>
          <a:r>
            <a:rPr lang="en-US" sz="1800" dirty="0" err="1"/>
            <a:t>Hmed</a:t>
          </a:r>
          <a:r>
            <a:rPr lang="en-US" sz="1800" dirty="0"/>
            <a:t> Mulah (Sudan)</a:t>
          </a:r>
        </a:p>
      </dgm:t>
    </dgm:pt>
    <dgm:pt modelId="{2B1D8085-7375-4FC3-B079-D2F94867DC9F}" type="parTrans" cxnId="{F390F964-338E-49EA-992B-2C476E0479BB}">
      <dgm:prSet/>
      <dgm:spPr/>
      <dgm:t>
        <a:bodyPr/>
        <a:lstStyle/>
        <a:p>
          <a:endParaRPr lang="en-US"/>
        </a:p>
      </dgm:t>
    </dgm:pt>
    <dgm:pt modelId="{656212CB-A9E2-4758-8F65-849BDC9890C9}" type="sibTrans" cxnId="{F390F964-338E-49EA-992B-2C476E0479BB}">
      <dgm:prSet/>
      <dgm:spPr/>
      <dgm:t>
        <a:bodyPr/>
        <a:lstStyle/>
        <a:p>
          <a:endParaRPr lang="en-US"/>
        </a:p>
      </dgm:t>
    </dgm:pt>
    <dgm:pt modelId="{88E19EC9-0802-4A9E-8B8D-262305041EA4}">
      <dgm:prSet custT="1"/>
      <dgm:spPr/>
      <dgm:t>
        <a:bodyPr/>
        <a:lstStyle/>
        <a:p>
          <a:r>
            <a:rPr lang="en-US" sz="1800" dirty="0"/>
            <a:t>Khoa Nguyen Van (Viet Nam)</a:t>
          </a:r>
        </a:p>
      </dgm:t>
    </dgm:pt>
    <dgm:pt modelId="{5E216EA8-0C29-4B7A-9565-45DAA9AF7247}" type="parTrans" cxnId="{5DBAF664-5462-43DC-A7B3-1DB840F69B1F}">
      <dgm:prSet/>
      <dgm:spPr/>
      <dgm:t>
        <a:bodyPr/>
        <a:lstStyle/>
        <a:p>
          <a:endParaRPr lang="en-US"/>
        </a:p>
      </dgm:t>
    </dgm:pt>
    <dgm:pt modelId="{15490043-2ED6-4C43-89C2-9AB1A8F07EE6}" type="sibTrans" cxnId="{5DBAF664-5462-43DC-A7B3-1DB840F69B1F}">
      <dgm:prSet/>
      <dgm:spPr/>
      <dgm:t>
        <a:bodyPr/>
        <a:lstStyle/>
        <a:p>
          <a:endParaRPr lang="en-US"/>
        </a:p>
      </dgm:t>
    </dgm:pt>
    <dgm:pt modelId="{536758B5-30B5-4D63-B8B2-D7AA7F73A631}">
      <dgm:prSet custT="1"/>
      <dgm:spPr/>
      <dgm:t>
        <a:bodyPr/>
        <a:lstStyle/>
        <a:p>
          <a:r>
            <a:rPr lang="en-US" sz="1800" dirty="0"/>
            <a:t>João Alexandre Moncaio Zanon (Brazil)</a:t>
          </a:r>
        </a:p>
      </dgm:t>
    </dgm:pt>
    <dgm:pt modelId="{4F018C02-7AD2-4E0B-869C-80AB0A817D84}" type="parTrans" cxnId="{7DC28212-A398-447B-A826-8A7FEB5C460E}">
      <dgm:prSet/>
      <dgm:spPr/>
      <dgm:t>
        <a:bodyPr/>
        <a:lstStyle/>
        <a:p>
          <a:endParaRPr lang="en-US"/>
        </a:p>
      </dgm:t>
    </dgm:pt>
    <dgm:pt modelId="{6CE3B1F3-34A1-4060-96E9-B69632F85B8A}" type="sibTrans" cxnId="{7DC28212-A398-447B-A826-8A7FEB5C460E}">
      <dgm:prSet/>
      <dgm:spPr/>
      <dgm:t>
        <a:bodyPr/>
        <a:lstStyle/>
        <a:p>
          <a:endParaRPr lang="en-US"/>
        </a:p>
      </dgm:t>
    </dgm:pt>
    <dgm:pt modelId="{342C83C0-987E-4DCC-B4D5-F88323A50025}">
      <dgm:prSet custT="1"/>
      <dgm:spPr/>
      <dgm:t>
        <a:bodyPr/>
        <a:lstStyle/>
        <a:p>
          <a:r>
            <a:rPr lang="en-US" sz="1800" dirty="0" err="1"/>
            <a:t>Xiaojie</a:t>
          </a:r>
          <a:r>
            <a:rPr lang="en-US" sz="1800" dirty="0"/>
            <a:t> Zhu (China)</a:t>
          </a:r>
        </a:p>
      </dgm:t>
    </dgm:pt>
    <dgm:pt modelId="{9B2F0779-639A-4838-B833-B7A52EBAB3F7}" type="parTrans" cxnId="{7E96950A-8A41-4E44-8702-AF93CD110F86}">
      <dgm:prSet/>
      <dgm:spPr/>
      <dgm:t>
        <a:bodyPr/>
        <a:lstStyle/>
        <a:p>
          <a:endParaRPr lang="en-US"/>
        </a:p>
      </dgm:t>
    </dgm:pt>
    <dgm:pt modelId="{56981221-A086-4EB9-9C0F-4FBDD93F0EEF}" type="sibTrans" cxnId="{7E96950A-8A41-4E44-8702-AF93CD110F86}">
      <dgm:prSet/>
      <dgm:spPr/>
      <dgm:t>
        <a:bodyPr/>
        <a:lstStyle/>
        <a:p>
          <a:endParaRPr lang="en-US"/>
        </a:p>
      </dgm:t>
    </dgm:pt>
    <dgm:pt modelId="{B68949E4-D875-48F7-8043-45A13AA877B9}">
      <dgm:prSet custT="1"/>
      <dgm:spPr/>
      <dgm:t>
        <a:bodyPr/>
        <a:lstStyle/>
        <a:p>
          <a:r>
            <a:rPr lang="en-US" sz="1800" b="1" u="sng" dirty="0"/>
            <a:t>Secretariat (TSB):</a:t>
          </a:r>
          <a:endParaRPr lang="en-US" sz="1800" dirty="0"/>
        </a:p>
      </dgm:t>
    </dgm:pt>
    <dgm:pt modelId="{EDB5ECD7-18E0-42CA-BBD2-B3041F40A7E6}" type="parTrans" cxnId="{93F706A2-FD34-4FFC-BC45-C148B8FCFBD1}">
      <dgm:prSet/>
      <dgm:spPr/>
      <dgm:t>
        <a:bodyPr/>
        <a:lstStyle/>
        <a:p>
          <a:endParaRPr lang="en-US"/>
        </a:p>
      </dgm:t>
    </dgm:pt>
    <dgm:pt modelId="{777049E6-C671-4CE9-809E-E223D6CDEEB1}" type="sibTrans" cxnId="{93F706A2-FD34-4FFC-BC45-C148B8FCFBD1}">
      <dgm:prSet/>
      <dgm:spPr/>
      <dgm:t>
        <a:bodyPr/>
        <a:lstStyle/>
        <a:p>
          <a:endParaRPr lang="en-US"/>
        </a:p>
      </dgm:t>
    </dgm:pt>
    <dgm:pt modelId="{5AE7DC8A-4D59-42BD-B47D-CFDAD7D16A6E}">
      <dgm:prSet custT="1"/>
      <dgm:spPr/>
      <dgm:t>
        <a:bodyPr/>
        <a:lstStyle/>
        <a:p>
          <a:r>
            <a:rPr lang="en-US" sz="1800" dirty="0"/>
            <a:t>Denis Andreev (Advisor)</a:t>
          </a:r>
        </a:p>
      </dgm:t>
    </dgm:pt>
    <dgm:pt modelId="{67C6532D-C2B6-4EB0-86C4-D8ACDFC1E859}" type="parTrans" cxnId="{46AC394D-A349-4625-9BDE-DC7406B67823}">
      <dgm:prSet/>
      <dgm:spPr/>
      <dgm:t>
        <a:bodyPr/>
        <a:lstStyle/>
        <a:p>
          <a:endParaRPr lang="en-US"/>
        </a:p>
      </dgm:t>
    </dgm:pt>
    <dgm:pt modelId="{639C4382-B269-45D5-B629-3CC467EF1B9D}" type="sibTrans" cxnId="{46AC394D-A349-4625-9BDE-DC7406B67823}">
      <dgm:prSet/>
      <dgm:spPr/>
      <dgm:t>
        <a:bodyPr/>
        <a:lstStyle/>
        <a:p>
          <a:endParaRPr lang="en-US"/>
        </a:p>
      </dgm:t>
    </dgm:pt>
    <dgm:pt modelId="{144F9879-D56C-477A-8674-3F8BB231FDBA}">
      <dgm:prSet custT="1"/>
      <dgm:spPr/>
      <dgm:t>
        <a:bodyPr/>
        <a:lstStyle/>
        <a:p>
          <a:r>
            <a:rPr lang="en-US" sz="1800" dirty="0"/>
            <a:t>Carolina Lima (Administrative assistant)</a:t>
          </a:r>
        </a:p>
      </dgm:t>
    </dgm:pt>
    <dgm:pt modelId="{604C8DCF-14BB-4CD1-897C-0B07255F810D}" type="parTrans" cxnId="{F6995C07-4F74-42F6-9DFD-C32D9A19635F}">
      <dgm:prSet/>
      <dgm:spPr/>
      <dgm:t>
        <a:bodyPr/>
        <a:lstStyle/>
        <a:p>
          <a:endParaRPr lang="en-US"/>
        </a:p>
      </dgm:t>
    </dgm:pt>
    <dgm:pt modelId="{CB928125-ADAD-4423-8936-B1618EE73B16}" type="sibTrans" cxnId="{F6995C07-4F74-42F6-9DFD-C32D9A19635F}">
      <dgm:prSet/>
      <dgm:spPr/>
      <dgm:t>
        <a:bodyPr/>
        <a:lstStyle/>
        <a:p>
          <a:endParaRPr lang="en-US"/>
        </a:p>
      </dgm:t>
    </dgm:pt>
    <dgm:pt modelId="{5F1AD9B9-0622-4DF7-B658-C6E7E991032C}">
      <dgm:prSet/>
      <dgm:spPr/>
      <dgm:t>
        <a:bodyPr/>
        <a:lstStyle/>
        <a:p>
          <a:endParaRPr lang="en-US" sz="1600" dirty="0"/>
        </a:p>
      </dgm:t>
    </dgm:pt>
    <dgm:pt modelId="{CA883CC0-BE62-4F37-8BC7-5DA28BD939E4}" type="parTrans" cxnId="{90F863F3-BD03-4D14-8F49-BC8195059CEC}">
      <dgm:prSet/>
      <dgm:spPr/>
      <dgm:t>
        <a:bodyPr/>
        <a:lstStyle/>
        <a:p>
          <a:endParaRPr lang="en-GB"/>
        </a:p>
      </dgm:t>
    </dgm:pt>
    <dgm:pt modelId="{1535D74E-4AA8-4933-BC5B-E0ACC5B1226A}" type="sibTrans" cxnId="{90F863F3-BD03-4D14-8F49-BC8195059CEC}">
      <dgm:prSet/>
      <dgm:spPr/>
      <dgm:t>
        <a:bodyPr/>
        <a:lstStyle/>
        <a:p>
          <a:endParaRPr lang="en-GB"/>
        </a:p>
      </dgm:t>
    </dgm:pt>
    <dgm:pt modelId="{D6150BB6-D324-4BFE-9537-F0FAF446A8F7}">
      <dgm:prSet custT="1"/>
      <dgm:spPr/>
      <dgm:t>
        <a:bodyPr/>
        <a:lstStyle/>
        <a:p>
          <a:endParaRPr lang="en-US" sz="1800" dirty="0"/>
        </a:p>
      </dgm:t>
    </dgm:pt>
    <dgm:pt modelId="{6BC81188-900B-444A-9892-4A41D6FDE996}" type="parTrans" cxnId="{2A42475C-FAE5-4486-8755-9503FAB21D05}">
      <dgm:prSet/>
      <dgm:spPr/>
      <dgm:t>
        <a:bodyPr/>
        <a:lstStyle/>
        <a:p>
          <a:endParaRPr lang="en-GB"/>
        </a:p>
      </dgm:t>
    </dgm:pt>
    <dgm:pt modelId="{F3A94336-E4C4-4AB3-84AE-999E9ABC7F84}" type="sibTrans" cxnId="{2A42475C-FAE5-4486-8755-9503FAB21D05}">
      <dgm:prSet/>
      <dgm:spPr/>
      <dgm:t>
        <a:bodyPr/>
        <a:lstStyle/>
        <a:p>
          <a:endParaRPr lang="en-GB"/>
        </a:p>
      </dgm:t>
    </dgm:pt>
    <dgm:pt modelId="{42AD2390-03C2-40EF-BFE2-88EBF3F7852E}">
      <dgm:prSet custT="1"/>
      <dgm:spPr/>
      <dgm:t>
        <a:bodyPr/>
        <a:lstStyle/>
        <a:p>
          <a:endParaRPr lang="en-US" sz="1800" dirty="0"/>
        </a:p>
      </dgm:t>
    </dgm:pt>
    <dgm:pt modelId="{D037D645-C354-46F8-A865-BF4BF392706F}" type="parTrans" cxnId="{B808E669-58BA-4AD4-B307-DAE7E0DFF4F2}">
      <dgm:prSet/>
      <dgm:spPr/>
      <dgm:t>
        <a:bodyPr/>
        <a:lstStyle/>
        <a:p>
          <a:endParaRPr lang="en-GB"/>
        </a:p>
      </dgm:t>
    </dgm:pt>
    <dgm:pt modelId="{3F982CBF-F782-448C-A645-EC05F6F40537}" type="sibTrans" cxnId="{B808E669-58BA-4AD4-B307-DAE7E0DFF4F2}">
      <dgm:prSet/>
      <dgm:spPr/>
      <dgm:t>
        <a:bodyPr/>
        <a:lstStyle/>
        <a:p>
          <a:endParaRPr lang="en-GB"/>
        </a:p>
      </dgm:t>
    </dgm:pt>
    <dgm:pt modelId="{97421A38-C815-4298-B272-01FD5AE38BA0}" type="pres">
      <dgm:prSet presAssocID="{FC58CA00-2596-4B30-8495-23A14C299008}" presName="linear" presStyleCnt="0">
        <dgm:presLayoutVars>
          <dgm:animLvl val="lvl"/>
          <dgm:resizeHandles val="exact"/>
        </dgm:presLayoutVars>
      </dgm:prSet>
      <dgm:spPr/>
    </dgm:pt>
    <dgm:pt modelId="{C18D60EF-6E22-475C-988E-8D5DA209F6F7}" type="pres">
      <dgm:prSet presAssocID="{5529BD23-0C5C-4ACB-87AF-514FC5350B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27BD77-A257-4760-805D-28E4F03B8C80}" type="pres">
      <dgm:prSet presAssocID="{5529BD23-0C5C-4ACB-87AF-514FC5350BC8}" presName="childText" presStyleLbl="revTx" presStyleIdx="0" presStyleCnt="2">
        <dgm:presLayoutVars>
          <dgm:bulletEnabled val="1"/>
        </dgm:presLayoutVars>
      </dgm:prSet>
      <dgm:spPr/>
    </dgm:pt>
    <dgm:pt modelId="{0C8E55CD-65F1-41F2-94B5-77EE44A346D2}" type="pres">
      <dgm:prSet presAssocID="{B68949E4-D875-48F7-8043-45A13AA877B9}" presName="parentText" presStyleLbl="node1" presStyleIdx="1" presStyleCnt="2" custScaleY="120036">
        <dgm:presLayoutVars>
          <dgm:chMax val="0"/>
          <dgm:bulletEnabled val="1"/>
        </dgm:presLayoutVars>
      </dgm:prSet>
      <dgm:spPr/>
    </dgm:pt>
    <dgm:pt modelId="{E5501EE1-A3A9-4D06-9D67-1A7B9DD39146}" type="pres">
      <dgm:prSet presAssocID="{B68949E4-D875-48F7-8043-45A13AA877B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6995C07-4F74-42F6-9DFD-C32D9A19635F}" srcId="{B68949E4-D875-48F7-8043-45A13AA877B9}" destId="{144F9879-D56C-477A-8674-3F8BB231FDBA}" srcOrd="2" destOrd="0" parTransId="{604C8DCF-14BB-4CD1-897C-0B07255F810D}" sibTransId="{CB928125-ADAD-4423-8936-B1618EE73B16}"/>
    <dgm:cxn modelId="{7E96950A-8A41-4E44-8702-AF93CD110F86}" srcId="{5529BD23-0C5C-4ACB-87AF-514FC5350BC8}" destId="{342C83C0-987E-4DCC-B4D5-F88323A50025}" srcOrd="8" destOrd="0" parTransId="{9B2F0779-639A-4838-B833-B7A52EBAB3F7}" sibTransId="{56981221-A086-4EB9-9C0F-4FBDD93F0EEF}"/>
    <dgm:cxn modelId="{7DC28212-A398-447B-A826-8A7FEB5C460E}" srcId="{5529BD23-0C5C-4ACB-87AF-514FC5350BC8}" destId="{536758B5-30B5-4D63-B8B2-D7AA7F73A631}" srcOrd="7" destOrd="0" parTransId="{4F018C02-7AD2-4E0B-869C-80AB0A817D84}" sibTransId="{6CE3B1F3-34A1-4060-96E9-B69632F85B8A}"/>
    <dgm:cxn modelId="{5043BC1D-1BBB-4920-8642-802C71CCFD40}" type="presOf" srcId="{5529BD23-0C5C-4ACB-87AF-514FC5350BC8}" destId="{C18D60EF-6E22-475C-988E-8D5DA209F6F7}" srcOrd="0" destOrd="0" presId="urn:microsoft.com/office/officeart/2005/8/layout/vList2"/>
    <dgm:cxn modelId="{97656122-5FAF-4DAE-B63A-5FF3DAE020CE}" srcId="{5529BD23-0C5C-4ACB-87AF-514FC5350BC8}" destId="{88D80045-8D3E-4F24-9793-0C533676AB61}" srcOrd="3" destOrd="0" parTransId="{7B86A51B-98B1-492A-B0AC-D3BC06FA8CB4}" sibTransId="{8B12FE93-9102-41CD-9E86-96415B55E4A1}"/>
    <dgm:cxn modelId="{FCAE4222-C521-4CD6-BCF3-4204B24018FD}" srcId="{5529BD23-0C5C-4ACB-87AF-514FC5350BC8}" destId="{EC003D00-C1D9-4C94-8520-ACA5BD7BCFC3}" srcOrd="1" destOrd="0" parTransId="{4C42A2B1-708A-419B-9951-9BF83B3CEEAC}" sibTransId="{C393DC86-2036-49BF-98CD-D6E50FE1F907}"/>
    <dgm:cxn modelId="{F1E8AB28-8D21-4D15-99C2-C2234C278310}" type="presOf" srcId="{31CA8CBF-B78F-44D8-AEC3-E8D85771CA3F}" destId="{5D27BD77-A257-4760-805D-28E4F03B8C80}" srcOrd="0" destOrd="5" presId="urn:microsoft.com/office/officeart/2005/8/layout/vList2"/>
    <dgm:cxn modelId="{EFC2182A-F886-4D48-AF5D-1AFAFBB7FE03}" type="presOf" srcId="{67E6A1A7-6F28-456F-BE48-C3D1F4C6591B}" destId="{5D27BD77-A257-4760-805D-28E4F03B8C80}" srcOrd="0" destOrd="4" presId="urn:microsoft.com/office/officeart/2005/8/layout/vList2"/>
    <dgm:cxn modelId="{CB3C862F-27E8-4EE9-998B-60150C66F602}" type="presOf" srcId="{88D80045-8D3E-4F24-9793-0C533676AB61}" destId="{5D27BD77-A257-4760-805D-28E4F03B8C80}" srcOrd="0" destOrd="3" presId="urn:microsoft.com/office/officeart/2005/8/layout/vList2"/>
    <dgm:cxn modelId="{1F2F0F34-FC07-466C-91BE-C23ACFEE411E}" type="presOf" srcId="{536758B5-30B5-4D63-B8B2-D7AA7F73A631}" destId="{5D27BD77-A257-4760-805D-28E4F03B8C80}" srcOrd="0" destOrd="7" presId="urn:microsoft.com/office/officeart/2005/8/layout/vList2"/>
    <dgm:cxn modelId="{381ACA3C-FF3A-4849-8484-9C3533D6256E}" srcId="{FC58CA00-2596-4B30-8495-23A14C299008}" destId="{5529BD23-0C5C-4ACB-87AF-514FC5350BC8}" srcOrd="0" destOrd="0" parTransId="{B9A67892-929C-457A-975A-5CEA8C654DF2}" sibTransId="{47C2CD5F-62E2-4AD9-9F74-E26A955F0B1E}"/>
    <dgm:cxn modelId="{2A42475C-FAE5-4486-8755-9503FAB21D05}" srcId="{5529BD23-0C5C-4ACB-87AF-514FC5350BC8}" destId="{D6150BB6-D324-4BFE-9537-F0FAF446A8F7}" srcOrd="0" destOrd="0" parTransId="{6BC81188-900B-444A-9892-4A41D6FDE996}" sibTransId="{F3A94336-E4C4-4AB3-84AE-999E9ABC7F84}"/>
    <dgm:cxn modelId="{A9504E5F-D9C7-4434-9FD0-C4B9918EEE4E}" type="presOf" srcId="{5AE7DC8A-4D59-42BD-B47D-CFDAD7D16A6E}" destId="{E5501EE1-A3A9-4D06-9D67-1A7B9DD39146}" srcOrd="0" destOrd="1" presId="urn:microsoft.com/office/officeart/2005/8/layout/vList2"/>
    <dgm:cxn modelId="{23EF5842-B0F9-4823-8FBA-D04DD8A3E8D8}" type="presOf" srcId="{FC58CA00-2596-4B30-8495-23A14C299008}" destId="{97421A38-C815-4298-B272-01FD5AE38BA0}" srcOrd="0" destOrd="0" presId="urn:microsoft.com/office/officeart/2005/8/layout/vList2"/>
    <dgm:cxn modelId="{5DBAF664-5462-43DC-A7B3-1DB840F69B1F}" srcId="{5529BD23-0C5C-4ACB-87AF-514FC5350BC8}" destId="{88E19EC9-0802-4A9E-8B8D-262305041EA4}" srcOrd="6" destOrd="0" parTransId="{5E216EA8-0C29-4B7A-9565-45DAA9AF7247}" sibTransId="{15490043-2ED6-4C43-89C2-9AB1A8F07EE6}"/>
    <dgm:cxn modelId="{F390F964-338E-49EA-992B-2C476E0479BB}" srcId="{5529BD23-0C5C-4ACB-87AF-514FC5350BC8}" destId="{31CA8CBF-B78F-44D8-AEC3-E8D85771CA3F}" srcOrd="5" destOrd="0" parTransId="{2B1D8085-7375-4FC3-B079-D2F94867DC9F}" sibTransId="{656212CB-A9E2-4758-8F65-849BDC9890C9}"/>
    <dgm:cxn modelId="{B808E669-58BA-4AD4-B307-DAE7E0DFF4F2}" srcId="{B68949E4-D875-48F7-8043-45A13AA877B9}" destId="{42AD2390-03C2-40EF-BFE2-88EBF3F7852E}" srcOrd="0" destOrd="0" parTransId="{D037D645-C354-46F8-A865-BF4BF392706F}" sibTransId="{3F982CBF-F782-448C-A645-EC05F6F40537}"/>
    <dgm:cxn modelId="{46AC394D-A349-4625-9BDE-DC7406B67823}" srcId="{B68949E4-D875-48F7-8043-45A13AA877B9}" destId="{5AE7DC8A-4D59-42BD-B47D-CFDAD7D16A6E}" srcOrd="1" destOrd="0" parTransId="{67C6532D-C2B6-4EB0-86C4-D8ACDFC1E859}" sibTransId="{639C4382-B269-45D5-B629-3CC467EF1B9D}"/>
    <dgm:cxn modelId="{39FB6B50-7C2B-4742-98DB-1BFBC16F27FA}" type="presOf" srcId="{EC003D00-C1D9-4C94-8520-ACA5BD7BCFC3}" destId="{5D27BD77-A257-4760-805D-28E4F03B8C80}" srcOrd="0" destOrd="1" presId="urn:microsoft.com/office/officeart/2005/8/layout/vList2"/>
    <dgm:cxn modelId="{F281BE52-2165-40FD-9C07-FFE2AC553A05}" type="presOf" srcId="{737A3753-7932-47C7-ADB5-A8A56000CA50}" destId="{5D27BD77-A257-4760-805D-28E4F03B8C80}" srcOrd="0" destOrd="2" presId="urn:microsoft.com/office/officeart/2005/8/layout/vList2"/>
    <dgm:cxn modelId="{3EF35375-5808-473E-A9DE-7407226FA88A}" type="presOf" srcId="{342C83C0-987E-4DCC-B4D5-F88323A50025}" destId="{5D27BD77-A257-4760-805D-28E4F03B8C80}" srcOrd="0" destOrd="8" presId="urn:microsoft.com/office/officeart/2005/8/layout/vList2"/>
    <dgm:cxn modelId="{FD37D959-856F-4767-99CD-72E1823F7EB3}" type="presOf" srcId="{144F9879-D56C-477A-8674-3F8BB231FDBA}" destId="{E5501EE1-A3A9-4D06-9D67-1A7B9DD39146}" srcOrd="0" destOrd="2" presId="urn:microsoft.com/office/officeart/2005/8/layout/vList2"/>
    <dgm:cxn modelId="{9207667D-5BBC-41A5-9D65-7DCA73C7DBFE}" type="presOf" srcId="{42AD2390-03C2-40EF-BFE2-88EBF3F7852E}" destId="{E5501EE1-A3A9-4D06-9D67-1A7B9DD39146}" srcOrd="0" destOrd="0" presId="urn:microsoft.com/office/officeart/2005/8/layout/vList2"/>
    <dgm:cxn modelId="{B47CCC7F-7ED5-47EC-9D6A-8F96C34FFAF4}" type="presOf" srcId="{D6150BB6-D324-4BFE-9537-F0FAF446A8F7}" destId="{5D27BD77-A257-4760-805D-28E4F03B8C80}" srcOrd="0" destOrd="0" presId="urn:microsoft.com/office/officeart/2005/8/layout/vList2"/>
    <dgm:cxn modelId="{18ED1D86-393B-49FD-84A6-C150A6E22EA3}" srcId="{5529BD23-0C5C-4ACB-87AF-514FC5350BC8}" destId="{737A3753-7932-47C7-ADB5-A8A56000CA50}" srcOrd="2" destOrd="0" parTransId="{49930DD4-8C85-4E36-A7AB-FA97E43CFFA2}" sibTransId="{D29084BF-02BC-4BE6-AC6F-31B84AC675F0}"/>
    <dgm:cxn modelId="{93F706A2-FD34-4FFC-BC45-C148B8FCFBD1}" srcId="{FC58CA00-2596-4B30-8495-23A14C299008}" destId="{B68949E4-D875-48F7-8043-45A13AA877B9}" srcOrd="1" destOrd="0" parTransId="{EDB5ECD7-18E0-42CA-BBD2-B3041F40A7E6}" sibTransId="{777049E6-C671-4CE9-809E-E223D6CDEEB1}"/>
    <dgm:cxn modelId="{2322F6A8-A64E-4F96-9671-1EB4C31309CC}" type="presOf" srcId="{5F1AD9B9-0622-4DF7-B658-C6E7E991032C}" destId="{5D27BD77-A257-4760-805D-28E4F03B8C80}" srcOrd="0" destOrd="9" presId="urn:microsoft.com/office/officeart/2005/8/layout/vList2"/>
    <dgm:cxn modelId="{01AB47AB-93A7-4991-AFC1-486D527AFDDB}" type="presOf" srcId="{88E19EC9-0802-4A9E-8B8D-262305041EA4}" destId="{5D27BD77-A257-4760-805D-28E4F03B8C80}" srcOrd="0" destOrd="6" presId="urn:microsoft.com/office/officeart/2005/8/layout/vList2"/>
    <dgm:cxn modelId="{2C567DDE-276A-4AF2-8A2E-5983F332AB0A}" srcId="{5529BD23-0C5C-4ACB-87AF-514FC5350BC8}" destId="{67E6A1A7-6F28-456F-BE48-C3D1F4C6591B}" srcOrd="4" destOrd="0" parTransId="{A4325638-A40C-45EA-A209-41963803068C}" sibTransId="{4A64B12F-2162-4E60-99CE-E10CA1898B60}"/>
    <dgm:cxn modelId="{90F863F3-BD03-4D14-8F49-BC8195059CEC}" srcId="{5529BD23-0C5C-4ACB-87AF-514FC5350BC8}" destId="{5F1AD9B9-0622-4DF7-B658-C6E7E991032C}" srcOrd="9" destOrd="0" parTransId="{CA883CC0-BE62-4F37-8BC7-5DA28BD939E4}" sibTransId="{1535D74E-4AA8-4933-BC5B-E0ACC5B1226A}"/>
    <dgm:cxn modelId="{9B2D8DFA-7F6B-46D6-887E-F8813F5648A1}" type="presOf" srcId="{B68949E4-D875-48F7-8043-45A13AA877B9}" destId="{0C8E55CD-65F1-41F2-94B5-77EE44A346D2}" srcOrd="0" destOrd="0" presId="urn:microsoft.com/office/officeart/2005/8/layout/vList2"/>
    <dgm:cxn modelId="{DE3F58B5-0230-4153-92F1-B547642A776C}" type="presParOf" srcId="{97421A38-C815-4298-B272-01FD5AE38BA0}" destId="{C18D60EF-6E22-475C-988E-8D5DA209F6F7}" srcOrd="0" destOrd="0" presId="urn:microsoft.com/office/officeart/2005/8/layout/vList2"/>
    <dgm:cxn modelId="{0D00C482-9208-4C93-B4FC-031C78254A46}" type="presParOf" srcId="{97421A38-C815-4298-B272-01FD5AE38BA0}" destId="{5D27BD77-A257-4760-805D-28E4F03B8C80}" srcOrd="1" destOrd="0" presId="urn:microsoft.com/office/officeart/2005/8/layout/vList2"/>
    <dgm:cxn modelId="{69F340ED-69E0-48F5-813D-C10C428321A5}" type="presParOf" srcId="{97421A38-C815-4298-B272-01FD5AE38BA0}" destId="{0C8E55CD-65F1-41F2-94B5-77EE44A346D2}" srcOrd="2" destOrd="0" presId="urn:microsoft.com/office/officeart/2005/8/layout/vList2"/>
    <dgm:cxn modelId="{CFCF7EEB-2C37-4C21-9D2B-5370D77F0266}" type="presParOf" srcId="{97421A38-C815-4298-B272-01FD5AE38BA0}" destId="{E5501EE1-A3A9-4D06-9D67-1A7B9DD391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D60EF-6E22-475C-988E-8D5DA209F6F7}">
      <dsp:nvSpPr>
        <dsp:cNvPr id="0" name=""/>
        <dsp:cNvSpPr/>
      </dsp:nvSpPr>
      <dsp:spPr>
        <a:xfrm>
          <a:off x="0" y="75483"/>
          <a:ext cx="5477851" cy="327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Vice-chairmen:</a:t>
          </a:r>
          <a:endParaRPr lang="en-US" sz="1800" kern="1200" dirty="0"/>
        </a:p>
      </dsp:txBody>
      <dsp:txXfrm>
        <a:off x="15976" y="91459"/>
        <a:ext cx="5445899" cy="295321"/>
      </dsp:txXfrm>
    </dsp:sp>
    <dsp:sp modelId="{5D27BD77-A257-4760-805D-28E4F03B8C80}">
      <dsp:nvSpPr>
        <dsp:cNvPr id="0" name=""/>
        <dsp:cNvSpPr/>
      </dsp:nvSpPr>
      <dsp:spPr>
        <a:xfrm>
          <a:off x="0" y="402756"/>
          <a:ext cx="5477851" cy="270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2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Isaac Boateng (Ghana)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Jose </a:t>
          </a:r>
          <a:r>
            <a:rPr lang="en-US" sz="1800" kern="1200" dirty="0" err="1"/>
            <a:t>Hirschson</a:t>
          </a:r>
          <a:r>
            <a:rPr lang="en-US" sz="1800" kern="1200" dirty="0"/>
            <a:t> Alvarez Prado (Argentina)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Shin-Gak Kang (Korea, </a:t>
          </a:r>
          <a:r>
            <a:rPr lang="en-US" sz="1800" kern="1200" dirty="0" err="1"/>
            <a:t>Rep.of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Karim Loukil (Tunisia)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Awad Ahmed Ali </a:t>
          </a:r>
          <a:r>
            <a:rPr lang="en-US" sz="1800" kern="1200" dirty="0" err="1"/>
            <a:t>Hmed</a:t>
          </a:r>
          <a:r>
            <a:rPr lang="en-US" sz="1800" kern="1200" dirty="0"/>
            <a:t> Mulah (Sudan)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Khoa Nguyen Van (Viet Nam)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João Alexandre Moncaio Zanon (Brazil)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Xiaojie</a:t>
          </a:r>
          <a:r>
            <a:rPr lang="en-US" sz="1800" kern="1200" dirty="0"/>
            <a:t> Zhu (China)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402756"/>
        <a:ext cx="5477851" cy="2702912"/>
      </dsp:txXfrm>
    </dsp:sp>
    <dsp:sp modelId="{0C8E55CD-65F1-41F2-94B5-77EE44A346D2}">
      <dsp:nvSpPr>
        <dsp:cNvPr id="0" name=""/>
        <dsp:cNvSpPr/>
      </dsp:nvSpPr>
      <dsp:spPr>
        <a:xfrm>
          <a:off x="0" y="3105669"/>
          <a:ext cx="5477851" cy="392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Secretariat (TSB):</a:t>
          </a:r>
          <a:endParaRPr lang="en-US" sz="1800" kern="1200" dirty="0"/>
        </a:p>
      </dsp:txBody>
      <dsp:txXfrm>
        <a:off x="19177" y="3124846"/>
        <a:ext cx="5439497" cy="354491"/>
      </dsp:txXfrm>
    </dsp:sp>
    <dsp:sp modelId="{E5501EE1-A3A9-4D06-9D67-1A7B9DD39146}">
      <dsp:nvSpPr>
        <dsp:cNvPr id="0" name=""/>
        <dsp:cNvSpPr/>
      </dsp:nvSpPr>
      <dsp:spPr>
        <a:xfrm>
          <a:off x="0" y="3498514"/>
          <a:ext cx="5477851" cy="81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2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Denis Andreev (Advisor)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Carolina Lima (Administrative assistant)</a:t>
          </a:r>
        </a:p>
      </dsp:txBody>
      <dsp:txXfrm>
        <a:off x="0" y="3498514"/>
        <a:ext cx="5477851" cy="81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T" dirty="0"/>
              <a:t>white</a:t>
            </a:r>
          </a:p>
          <a:p>
            <a:pPr marL="228600" indent="-228600">
              <a:buAutoNum type="arabicPeriod"/>
            </a:pPr>
            <a:r>
              <a:rPr lang="en-IT" dirty="0"/>
              <a:t>wtsa logo</a:t>
            </a:r>
          </a:p>
          <a:p>
            <a:pPr marL="228600" indent="-228600">
              <a:buAutoNum type="arabicPeriod"/>
            </a:pPr>
            <a:r>
              <a:rPr lang="en-GB" dirty="0"/>
              <a:t>I</a:t>
            </a:r>
            <a:r>
              <a:rPr lang="en-IT" dirty="0"/>
              <a:t>tu logo</a:t>
            </a:r>
          </a:p>
          <a:p>
            <a:pPr marL="228600" indent="-228600">
              <a:buAutoNum type="arabicPeriod"/>
            </a:pPr>
            <a:r>
              <a:rPr lang="en-GB" dirty="0"/>
              <a:t>T</a:t>
            </a:r>
            <a:r>
              <a:rPr lang="en-IT" dirty="0"/>
              <a:t>hank you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9C4F3D-DA29-4A61-8DF0-B7C2509CF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09" y="309023"/>
            <a:ext cx="4531421" cy="317500"/>
          </a:xfr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| Section name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B6150-4BAF-46BD-B2C3-48BD62516F63}"/>
              </a:ext>
            </a:extLst>
          </p:cNvPr>
          <p:cNvCxnSpPr/>
          <p:nvPr userDrawn="1"/>
        </p:nvCxnSpPr>
        <p:spPr>
          <a:xfrm>
            <a:off x="391209" y="280669"/>
            <a:ext cx="0" cy="3742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814-23D2-DD4C-8E7A-FBCC4ACA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51F3-BF1A-914F-9142-47270D12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7AD9-1E19-A644-A651-3102AAB6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CB82E-72C7-F04B-BDC6-BE78BCEF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9DD6-C215-0041-9DBE-45913046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4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390F-C787-224B-8068-43031765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7DD0-1CD2-9E49-8556-F167E77D4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2D40-276B-BD4A-B0D2-38CE4874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639D-946D-254A-B617-5865647A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1C23-19E4-F74B-9CA5-0F5E7DDC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119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CDD2-40D1-0F42-860A-1E9CA92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EC28-74F8-7444-9C06-EFD8EB92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533E-E376-124F-B4AF-E87B7CF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7937-38FF-3741-B5C0-5980542B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8AC1-E896-5F49-87D1-8467E102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8677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17A0-636F-944D-90F4-73CE563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3C6E-4340-6C48-8B08-B0308C400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AADE-C4E0-BA4A-B47A-2A09526A4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017C0-C16F-7C47-900F-EAAB39CA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1A76-188A-A14D-B672-6E6D54BE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03FD-AAAB-D64E-8194-61E7D5BD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42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E82-9E1F-884F-8DAC-8AC94893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0D89E-B687-A94E-B072-D2C30955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45A0-2F3E-F741-A8F7-A8BFCD2A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CEA39-7C79-954D-9657-FDD1AAE52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AB9C2-7386-264B-9CEC-DC57DCD1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22227-F2CD-6945-9377-474EE4EB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29399-7616-7E4B-BFA7-FD2409C2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CF76A-42AD-8148-9F61-D58B7B0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602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1D9F-BE5C-BC4C-A978-1C335F5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48A99-C0AE-F84D-ADE4-37F7B5F0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6636-23B0-2740-98BA-DF0557A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DAC61-4CEC-3B43-9A8E-78A88681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81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055DD-853E-E144-A1DB-8CBD988D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C9B87-133D-054B-9608-718E8309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14B0C-BC10-374B-BB53-DF458898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6686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941-9137-0845-A365-B74B6C79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544A-BB71-614D-8C23-574CDF9B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E8EC8-9713-2244-8A2D-39D5DB1F1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C5EC6-7294-F04B-94CF-1722802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ED4A-0010-334E-983F-797CE5ED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D267-5600-1343-B9BA-B14EC9D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15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9207-6F1E-AC48-8E38-3C25E8D6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80825-BAD4-584E-9E05-F54D87227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E575F-1EEE-1D4C-9E22-E07674D1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6EC7C-084D-5243-82CF-29B4B460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91C6-AC87-F045-9DBE-496B309C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4A9C2-4A7B-5F41-9392-A081E48F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0539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DAE2-B067-9E48-BD2C-6A3931A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8AF88-BF77-4447-BB8E-04F34D328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F7BE-5C26-AD4F-B9FA-E16F313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6F4D-171F-CB40-BD62-38AC1519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3CB4-EB41-3047-87A8-328C758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40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5D29F-0862-374E-B794-5610DB2F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C9E1-121D-1E43-B6A7-96A82B34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1E39-2255-614D-995D-EA13429B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3533-C3F1-D040-A24E-62A60E79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6BC2-9FEA-5F41-957A-2D4BBF81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69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136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862D8-D3B2-7C4F-A824-D4DA572B90F5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  <p:sldLayoutId id="2147483756" r:id="rId4"/>
    <p:sldLayoutId id="2147483656" r:id="rId5"/>
    <p:sldLayoutId id="2147483653" r:id="rId6"/>
    <p:sldLayoutId id="2147483652" r:id="rId7"/>
    <p:sldLayoutId id="2147483675" r:id="rId8"/>
    <p:sldLayoutId id="2147483676" r:id="rId9"/>
    <p:sldLayoutId id="2147483674" r:id="rId10"/>
    <p:sldLayoutId id="2147483672" r:id="rId11"/>
    <p:sldLayoutId id="2147483657" r:id="rId12"/>
    <p:sldLayoutId id="2147483717" r:id="rId13"/>
    <p:sldLayoutId id="2147483718" r:id="rId14"/>
    <p:sldLayoutId id="2147483719" r:id="rId15"/>
    <p:sldLayoutId id="2147483679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9D456-A8ED-B843-B58B-E432E0CB7DB7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950D9-416B-1949-9269-450AE42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CF12-A850-344F-8E61-B262E851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6507C-FDB3-C548-80CD-93CDFEE5C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6493-C03E-C945-A937-5C997D88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01CB-2D5A-084A-9BD5-3C9CCBF88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37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itu.int/en/ITU-T/studygroups/2013-2016/11/Pages/CASC.aspx" TargetMode="External"/><Relationship Id="rId7" Type="http://schemas.openxmlformats.org/officeDocument/2006/relationships/hyperlink" Target="https://www.itu.int/md/meetingdoc.asp?lang=en&amp;parent=T17-TSB-CIR-036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tu.int/net/itu-t/cdb/secured/reg-tldb.aspx" TargetMode="External"/><Relationship Id="rId5" Type="http://schemas.openxmlformats.org/officeDocument/2006/relationships/hyperlink" Target="https://ilac.org/signatory-search/" TargetMode="External"/><Relationship Id="rId4" Type="http://schemas.openxmlformats.org/officeDocument/2006/relationships/hyperlink" Target="https://ilac.org/ilac-mra-and-signator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studygroups/2017-2020/11/Pages/counterfeit.asp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tu.int/go/fgtbf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www.itu.int/ITU-T/recommendations/rec.aspx?rec=1476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liem.com/2019/01/teaming-tips-case-4-faculty-incubato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6E2067-F911-454D-B8E3-D1C81BD49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7"/>
          <a:stretch/>
        </p:blipFill>
        <p:spPr>
          <a:xfrm>
            <a:off x="-4519379" y="-2139436"/>
            <a:ext cx="10230535" cy="11425797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B66A99-3147-D849-9DCE-8C01BF6D9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26" y="-4314810"/>
            <a:ext cx="5735782" cy="2007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ADF350-7456-BC46-8DC9-389E8E6A9FA6}"/>
              </a:ext>
            </a:extLst>
          </p:cNvPr>
          <p:cNvSpPr txBox="1"/>
          <p:nvPr/>
        </p:nvSpPr>
        <p:spPr>
          <a:xfrm>
            <a:off x="6126137" y="3637551"/>
            <a:ext cx="587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ITU-T Study Group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Signalling requirements, protocols, test specifications and combating counterfeit products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6D18D-38E2-D342-833A-DB52172556AF}"/>
              </a:ext>
            </a:extLst>
          </p:cNvPr>
          <p:cNvSpPr txBox="1"/>
          <p:nvPr/>
        </p:nvSpPr>
        <p:spPr>
          <a:xfrm>
            <a:off x="6130018" y="5293371"/>
            <a:ext cx="4717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Achievements and future plans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4C061-F145-094E-9E1F-840FD978134B}"/>
              </a:ext>
            </a:extLst>
          </p:cNvPr>
          <p:cNvCxnSpPr>
            <a:cxnSpLocks/>
          </p:cNvCxnSpPr>
          <p:nvPr/>
        </p:nvCxnSpPr>
        <p:spPr>
          <a:xfrm>
            <a:off x="6256890" y="3543958"/>
            <a:ext cx="4475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9">
            <a:extLst>
              <a:ext uri="{FF2B5EF4-FFF2-40B4-BE49-F238E27FC236}">
                <a16:creationId xmlns:a16="http://schemas.microsoft.com/office/drawing/2014/main" id="{74A6321C-3412-A44E-9217-BB9E0AA86864}"/>
              </a:ext>
            </a:extLst>
          </p:cNvPr>
          <p:cNvSpPr txBox="1">
            <a:spLocks/>
          </p:cNvSpPr>
          <p:nvPr/>
        </p:nvSpPr>
        <p:spPr>
          <a:xfrm>
            <a:off x="6126137" y="6367031"/>
            <a:ext cx="379061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March 2022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4946CD-A91B-3D4C-8F2C-152516B0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37" y="458517"/>
            <a:ext cx="3760677" cy="70100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191888-22E2-1144-9C40-FC40E1FC1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 b="9774"/>
          <a:stretch/>
        </p:blipFill>
        <p:spPr>
          <a:xfrm>
            <a:off x="11213532" y="5430242"/>
            <a:ext cx="786325" cy="859281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D01465F-F1C5-1B49-A12D-AF6547471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2" y="1115424"/>
            <a:ext cx="5983193" cy="2094412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5DAE8A00-FEE2-449B-9885-C11EAA4A3998}"/>
              </a:ext>
            </a:extLst>
          </p:cNvPr>
          <p:cNvSpPr txBox="1">
            <a:spLocks/>
          </p:cNvSpPr>
          <p:nvPr/>
        </p:nvSpPr>
        <p:spPr>
          <a:xfrm>
            <a:off x="6126137" y="5859882"/>
            <a:ext cx="379061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Andrey Kucheryavy, Chairman ITU-T SG11</a:t>
            </a:r>
          </a:p>
        </p:txBody>
      </p:sp>
    </p:spTree>
    <p:extLst>
      <p:ext uri="{BB962C8B-B14F-4D97-AF65-F5344CB8AC3E}">
        <p14:creationId xmlns:p14="http://schemas.microsoft.com/office/powerpoint/2010/main" val="187114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Key achievements: </a:t>
            </a:r>
            <a:r>
              <a:rPr lang="en-US" sz="3200" b="1" u="sng" dirty="0" err="1">
                <a:solidFill>
                  <a:prstClr val="black"/>
                </a:solidFill>
                <a:latin typeface="Arial"/>
              </a:rPr>
              <a:t>Signalling</a:t>
            </a:r>
            <a:r>
              <a:rPr lang="en-US" sz="3200" b="1" dirty="0">
                <a:solidFill>
                  <a:prstClr val="black"/>
                </a:solidFill>
                <a:latin typeface="Arial"/>
              </a:rPr>
              <a:t> (2017-2021)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pSp>
        <p:nvGrpSpPr>
          <p:cNvPr id="359" name="Group 358">
            <a:extLst>
              <a:ext uri="{FF2B5EF4-FFF2-40B4-BE49-F238E27FC236}">
                <a16:creationId xmlns:a16="http://schemas.microsoft.com/office/drawing/2014/main" id="{B14A0E2F-652D-4909-AB23-8D498A05F848}"/>
              </a:ext>
            </a:extLst>
          </p:cNvPr>
          <p:cNvGrpSpPr/>
          <p:nvPr/>
        </p:nvGrpSpPr>
        <p:grpSpPr>
          <a:xfrm>
            <a:off x="231494" y="1310085"/>
            <a:ext cx="11960506" cy="5477386"/>
            <a:chOff x="231494" y="1275842"/>
            <a:chExt cx="11960506" cy="5477386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6A53D53-7765-47BC-B93D-A279F64F31C8}"/>
                </a:ext>
              </a:extLst>
            </p:cNvPr>
            <p:cNvSpPr/>
            <p:nvPr/>
          </p:nvSpPr>
          <p:spPr>
            <a:xfrm>
              <a:off x="231494" y="1310085"/>
              <a:ext cx="11739368" cy="544314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Rectangle: Rounded Corners 298">
              <a:extLst>
                <a:ext uri="{FF2B5EF4-FFF2-40B4-BE49-F238E27FC236}">
                  <a16:creationId xmlns:a16="http://schemas.microsoft.com/office/drawing/2014/main" id="{7719C233-EFF8-462E-855D-7F5BEF40AC19}"/>
                </a:ext>
              </a:extLst>
            </p:cNvPr>
            <p:cNvSpPr/>
            <p:nvPr/>
          </p:nvSpPr>
          <p:spPr>
            <a:xfrm>
              <a:off x="393771" y="1624726"/>
              <a:ext cx="4595629" cy="2444827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Cloud 299">
              <a:extLst>
                <a:ext uri="{FF2B5EF4-FFF2-40B4-BE49-F238E27FC236}">
                  <a16:creationId xmlns:a16="http://schemas.microsoft.com/office/drawing/2014/main" id="{923C5A38-716F-46ED-A7A5-95292662A10E}"/>
                </a:ext>
              </a:extLst>
            </p:cNvPr>
            <p:cNvSpPr/>
            <p:nvPr/>
          </p:nvSpPr>
          <p:spPr>
            <a:xfrm>
              <a:off x="1876268" y="2141993"/>
              <a:ext cx="1066702" cy="52811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VoLTE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ViLTE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Cloud 300">
              <a:extLst>
                <a:ext uri="{FF2B5EF4-FFF2-40B4-BE49-F238E27FC236}">
                  <a16:creationId xmlns:a16="http://schemas.microsoft.com/office/drawing/2014/main" id="{9DAECBEA-D890-45E6-B36E-4DE79D4AB340}"/>
                </a:ext>
              </a:extLst>
            </p:cNvPr>
            <p:cNvSpPr/>
            <p:nvPr/>
          </p:nvSpPr>
          <p:spPr>
            <a:xfrm>
              <a:off x="3459390" y="2210237"/>
              <a:ext cx="1066702" cy="459874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VoLTE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ViLTE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3B690B68-B9D8-4CFA-A731-CDE1A125F64F}"/>
                </a:ext>
              </a:extLst>
            </p:cNvPr>
            <p:cNvCxnSpPr>
              <a:cxnSpLocks/>
              <a:stCxn id="300" idx="0"/>
              <a:endCxn id="301" idx="2"/>
            </p:cNvCxnSpPr>
            <p:nvPr/>
          </p:nvCxnSpPr>
          <p:spPr>
            <a:xfrm>
              <a:off x="2942081" y="2406053"/>
              <a:ext cx="520618" cy="3412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01805D61-FFC2-4576-8380-2DEA6DD5D33D}"/>
                </a:ext>
              </a:extLst>
            </p:cNvPr>
            <p:cNvSpPr txBox="1"/>
            <p:nvPr/>
          </p:nvSpPr>
          <p:spPr>
            <a:xfrm>
              <a:off x="2728980" y="1889797"/>
              <a:ext cx="1026731" cy="320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Interconnection,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roaming</a:t>
              </a: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43FCBFC-FE46-479A-8646-6E4A07FD5612}"/>
                </a:ext>
              </a:extLst>
            </p:cNvPr>
            <p:cNvCxnSpPr>
              <a:cxnSpLocks/>
            </p:cNvCxnSpPr>
            <p:nvPr/>
          </p:nvCxnSpPr>
          <p:spPr>
            <a:xfrm>
              <a:off x="2706102" y="1820405"/>
              <a:ext cx="5595" cy="31526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A8D4109-08EB-4A54-8AF5-F3CD60CCB345}"/>
                </a:ext>
              </a:extLst>
            </p:cNvPr>
            <p:cNvCxnSpPr/>
            <p:nvPr/>
          </p:nvCxnSpPr>
          <p:spPr>
            <a:xfrm>
              <a:off x="3724507" y="1841252"/>
              <a:ext cx="1" cy="3329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A0D8E878-8FDB-442A-923B-AABCF5BB4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1217" y="1921133"/>
              <a:ext cx="1013290" cy="101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E833AA87-6A66-479C-BF35-2F1BFD703F22}"/>
                </a:ext>
              </a:extLst>
            </p:cNvPr>
            <p:cNvSpPr txBox="1"/>
            <p:nvPr/>
          </p:nvSpPr>
          <p:spPr>
            <a:xfrm>
              <a:off x="2605737" y="1583849"/>
              <a:ext cx="1174049" cy="39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Q.3640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Q.3953</a:t>
              </a: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1B65BEC-3C6B-4A8F-ABF8-5E1D6C044914}"/>
                </a:ext>
              </a:extLst>
            </p:cNvPr>
            <p:cNvCxnSpPr>
              <a:cxnSpLocks/>
            </p:cNvCxnSpPr>
            <p:nvPr/>
          </p:nvCxnSpPr>
          <p:spPr>
            <a:xfrm>
              <a:off x="2458533" y="2944297"/>
              <a:ext cx="1" cy="4016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ED46EE4-F04D-418B-9F15-87C4B838A7D9}"/>
                </a:ext>
              </a:extLst>
            </p:cNvPr>
            <p:cNvCxnSpPr>
              <a:cxnSpLocks/>
            </p:cNvCxnSpPr>
            <p:nvPr/>
          </p:nvCxnSpPr>
          <p:spPr>
            <a:xfrm>
              <a:off x="4041652" y="2944297"/>
              <a:ext cx="2" cy="3793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92F93901-EBE1-4C81-B69F-0A1334A0A927}"/>
                </a:ext>
              </a:extLst>
            </p:cNvPr>
            <p:cNvCxnSpPr/>
            <p:nvPr/>
          </p:nvCxnSpPr>
          <p:spPr>
            <a:xfrm>
              <a:off x="2458534" y="3267131"/>
              <a:ext cx="158312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D9F3CD9-F570-4414-9CA8-C54F24347EFC}"/>
                </a:ext>
              </a:extLst>
            </p:cNvPr>
            <p:cNvSpPr txBox="1"/>
            <p:nvPr/>
          </p:nvSpPr>
          <p:spPr>
            <a:xfrm>
              <a:off x="2617106" y="3262644"/>
              <a:ext cx="1265972" cy="19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Q.3643, Q.3645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7B594C72-F809-4DA3-AFE5-C189FE2F0432}"/>
                </a:ext>
              </a:extLst>
            </p:cNvPr>
            <p:cNvSpPr txBox="1"/>
            <p:nvPr/>
          </p:nvSpPr>
          <p:spPr>
            <a:xfrm>
              <a:off x="2491386" y="2897751"/>
              <a:ext cx="1517560" cy="320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Distributed ENUM for IMS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interworking</a:t>
              </a:r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9A273915-CC36-4548-B33B-95CEFB9FD407}"/>
                </a:ext>
              </a:extLst>
            </p:cNvPr>
            <p:cNvSpPr/>
            <p:nvPr/>
          </p:nvSpPr>
          <p:spPr>
            <a:xfrm>
              <a:off x="834203" y="1916054"/>
              <a:ext cx="474082" cy="25818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ETS</a:t>
              </a: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499F6BD-FB33-497D-9BB0-A19BB4569800}"/>
                </a:ext>
              </a:extLst>
            </p:cNvPr>
            <p:cNvCxnSpPr>
              <a:cxnSpLocks/>
              <a:stCxn id="313" idx="2"/>
            </p:cNvCxnSpPr>
            <p:nvPr/>
          </p:nvCxnSpPr>
          <p:spPr>
            <a:xfrm flipH="1">
              <a:off x="1071244" y="2174237"/>
              <a:ext cx="1" cy="69038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109B65F-D97E-4805-B930-5EB3F38DE526}"/>
                </a:ext>
              </a:extLst>
            </p:cNvPr>
            <p:cNvCxnSpPr>
              <a:cxnSpLocks/>
            </p:cNvCxnSpPr>
            <p:nvPr/>
          </p:nvCxnSpPr>
          <p:spPr>
            <a:xfrm>
              <a:off x="2049258" y="2619607"/>
              <a:ext cx="0" cy="2450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188DB3BA-BEB4-4BDD-B729-4AD385C17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008" y="2742112"/>
              <a:ext cx="977249" cy="1249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47C4CD0D-714C-4849-9302-2B64088A2E91}"/>
                </a:ext>
              </a:extLst>
            </p:cNvPr>
            <p:cNvCxnSpPr>
              <a:cxnSpLocks/>
              <a:stCxn id="313" idx="3"/>
            </p:cNvCxnSpPr>
            <p:nvPr/>
          </p:nvCxnSpPr>
          <p:spPr>
            <a:xfrm>
              <a:off x="1308285" y="2045146"/>
              <a:ext cx="728560" cy="172729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5D966670-4FB5-4163-8D53-46A97477A025}"/>
                </a:ext>
              </a:extLst>
            </p:cNvPr>
            <p:cNvSpPr txBox="1"/>
            <p:nvPr/>
          </p:nvSpPr>
          <p:spPr>
            <a:xfrm>
              <a:off x="1024750" y="2226908"/>
              <a:ext cx="983202" cy="44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Signalling for emergency issues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67184703-E835-40CC-AB63-02ED03B990C8}"/>
                </a:ext>
              </a:extLst>
            </p:cNvPr>
            <p:cNvSpPr txBox="1"/>
            <p:nvPr/>
          </p:nvSpPr>
          <p:spPr>
            <a:xfrm>
              <a:off x="1075287" y="2741241"/>
              <a:ext cx="958816" cy="443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Q.Sup.69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 Sup.70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Q.3060</a:t>
              </a:r>
            </a:p>
          </p:txBody>
        </p:sp>
        <p:sp>
          <p:nvSpPr>
            <p:cNvPr id="320" name="Rectangle: Rounded Corners 319">
              <a:extLst>
                <a:ext uri="{FF2B5EF4-FFF2-40B4-BE49-F238E27FC236}">
                  <a16:creationId xmlns:a16="http://schemas.microsoft.com/office/drawing/2014/main" id="{0D551435-3C43-4016-ADA3-8F7E74B28295}"/>
                </a:ext>
              </a:extLst>
            </p:cNvPr>
            <p:cNvSpPr/>
            <p:nvPr/>
          </p:nvSpPr>
          <p:spPr>
            <a:xfrm>
              <a:off x="2172577" y="2692104"/>
              <a:ext cx="474082" cy="25818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IMS</a:t>
              </a:r>
            </a:p>
          </p:txBody>
        </p:sp>
        <p:sp>
          <p:nvSpPr>
            <p:cNvPr id="321" name="Rectangle: Rounded Corners 320">
              <a:extLst>
                <a:ext uri="{FF2B5EF4-FFF2-40B4-BE49-F238E27FC236}">
                  <a16:creationId xmlns:a16="http://schemas.microsoft.com/office/drawing/2014/main" id="{BC920621-AF85-471B-8431-E029B2F33195}"/>
                </a:ext>
              </a:extLst>
            </p:cNvPr>
            <p:cNvSpPr/>
            <p:nvPr/>
          </p:nvSpPr>
          <p:spPr>
            <a:xfrm>
              <a:off x="3796143" y="2698776"/>
              <a:ext cx="474082" cy="25818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IMS</a:t>
              </a: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201FB90-6F47-4574-AB45-7F925E964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7718" y="2950286"/>
              <a:ext cx="7837" cy="91435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E0B99FF-89BF-4EE1-BAF6-187F0081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184632" y="2966583"/>
              <a:ext cx="2" cy="8649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A76F553-A52D-4416-B672-62CDDBEF620B}"/>
                </a:ext>
              </a:extLst>
            </p:cNvPr>
            <p:cNvSpPr txBox="1"/>
            <p:nvPr/>
          </p:nvSpPr>
          <p:spPr>
            <a:xfrm>
              <a:off x="2702323" y="3547418"/>
              <a:ext cx="1066862" cy="19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IMS interworking</a:t>
              </a:r>
            </a:p>
          </p:txBody>
        </p: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12366C33-929D-421D-9FB4-3F7953C4A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555" y="3792224"/>
              <a:ext cx="1869076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9E353EC5-6ACC-4B34-8B1A-4BBC5F680263}"/>
                </a:ext>
              </a:extLst>
            </p:cNvPr>
            <p:cNvSpPr txBox="1"/>
            <p:nvPr/>
          </p:nvSpPr>
          <p:spPr>
            <a:xfrm>
              <a:off x="2617106" y="3775930"/>
              <a:ext cx="1265972" cy="19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Q.3641, Q.3642</a:t>
              </a:r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2C0CF30-8BBE-402B-8534-6D624F8E5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3544" y="1875322"/>
              <a:ext cx="889" cy="53073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9DC7FA2A-D46B-4770-A512-C48E98E45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9621" y="1913051"/>
              <a:ext cx="813922" cy="617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6007A8CC-BD1C-4624-B8BA-7C9583CF49EC}"/>
                </a:ext>
              </a:extLst>
            </p:cNvPr>
            <p:cNvSpPr txBox="1"/>
            <p:nvPr/>
          </p:nvSpPr>
          <p:spPr>
            <a:xfrm>
              <a:off x="4240641" y="2680553"/>
              <a:ext cx="748758" cy="44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basic call</a:t>
              </a:r>
              <a:b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&amp; 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Suppl.serv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77EEC1A-FE9D-4E5B-8E3C-1BA42293A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0641" y="2698776"/>
              <a:ext cx="67589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553C5588-4EF2-4FA3-8AED-A4BA67AE0312}"/>
                </a:ext>
              </a:extLst>
            </p:cNvPr>
            <p:cNvSpPr txBox="1"/>
            <p:nvPr/>
          </p:nvSpPr>
          <p:spPr>
            <a:xfrm>
              <a:off x="3722134" y="1678259"/>
              <a:ext cx="839968" cy="19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Q.3644</a:t>
              </a: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F3FCD7C-380C-45FB-8A66-F10E8B4CD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8496" y="2704044"/>
              <a:ext cx="0" cy="65719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F0B1723D-496F-46B7-82A8-0C82D651667B}"/>
                </a:ext>
              </a:extLst>
            </p:cNvPr>
            <p:cNvCxnSpPr>
              <a:cxnSpLocks/>
            </p:cNvCxnSpPr>
            <p:nvPr/>
          </p:nvCxnSpPr>
          <p:spPr>
            <a:xfrm>
              <a:off x="4187925" y="3261430"/>
              <a:ext cx="71057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DFD3265A-BE7D-4BB3-B963-B7455C64C411}"/>
                </a:ext>
              </a:extLst>
            </p:cNvPr>
            <p:cNvSpPr txBox="1"/>
            <p:nvPr/>
          </p:nvSpPr>
          <p:spPr>
            <a:xfrm>
              <a:off x="4190227" y="3228020"/>
              <a:ext cx="851443" cy="69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Q.3617-Q.3630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Q.4000-Q.4016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5A1841E-F84C-4DD1-BEAA-A93F1456DA1D}"/>
                </a:ext>
              </a:extLst>
            </p:cNvPr>
            <p:cNvSpPr txBox="1"/>
            <p:nvPr/>
          </p:nvSpPr>
          <p:spPr>
            <a:xfrm>
              <a:off x="774394" y="1277489"/>
              <a:ext cx="4852396" cy="2095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rPr>
                <a:t>VoLTE/</a:t>
              </a:r>
              <a:r>
                <a:rPr kumimoji="0" lang="en-US" sz="14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rPr>
                <a:t>ViLTE</a:t>
              </a: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rPr>
                <a:t> signaling</a:t>
              </a:r>
              <a:endParaRPr kumimoji="0" lang="id-ID" sz="1400" b="1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 Regular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630C30D8-DB87-414A-849D-77AC29858CD2}"/>
                </a:ext>
              </a:extLst>
            </p:cNvPr>
            <p:cNvSpPr txBox="1"/>
            <p:nvPr/>
          </p:nvSpPr>
          <p:spPr>
            <a:xfrm>
              <a:off x="3647375" y="1861011"/>
              <a:ext cx="962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Signalling optimization</a:t>
              </a:r>
            </a:p>
          </p:txBody>
        </p:sp>
        <p:sp>
          <p:nvSpPr>
            <p:cNvPr id="337" name="Rectangle: Rounded Corners 336">
              <a:extLst>
                <a:ext uri="{FF2B5EF4-FFF2-40B4-BE49-F238E27FC236}">
                  <a16:creationId xmlns:a16="http://schemas.microsoft.com/office/drawing/2014/main" id="{50C2800F-58CE-4330-ACD7-BAAD60FAC03F}"/>
                </a:ext>
              </a:extLst>
            </p:cNvPr>
            <p:cNvSpPr/>
            <p:nvPr/>
          </p:nvSpPr>
          <p:spPr>
            <a:xfrm>
              <a:off x="5095546" y="1619570"/>
              <a:ext cx="1882483" cy="2348397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AD7B6B32-87F2-4B53-BCBD-D4AA62D23C7C}"/>
                </a:ext>
              </a:extLst>
            </p:cNvPr>
            <p:cNvSpPr txBox="1"/>
            <p:nvPr/>
          </p:nvSpPr>
          <p:spPr>
            <a:xfrm>
              <a:off x="5206876" y="1727822"/>
              <a:ext cx="962864" cy="56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Service function discovery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Q.3059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6DEEE31C-434B-4ECE-B93F-3A487CD52805}"/>
                </a:ext>
              </a:extLst>
            </p:cNvPr>
            <p:cNvSpPr txBox="1"/>
            <p:nvPr/>
          </p:nvSpPr>
          <p:spPr>
            <a:xfrm>
              <a:off x="6043504" y="1747469"/>
              <a:ext cx="962864" cy="44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Orchestration in 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NGNe</a:t>
              </a:r>
              <a:b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Q.3058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1DF4F9C7-1939-47A8-9D5D-801F7A808CF4}"/>
                </a:ext>
              </a:extLst>
            </p:cNvPr>
            <p:cNvSpPr txBox="1"/>
            <p:nvPr/>
          </p:nvSpPr>
          <p:spPr>
            <a:xfrm>
              <a:off x="5206876" y="2379311"/>
              <a:ext cx="962864" cy="44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Signalling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for IoT</a:t>
              </a:r>
              <a:b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Q.3055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37463B05-8169-481D-B715-1360F0032F2A}"/>
                </a:ext>
              </a:extLst>
            </p:cNvPr>
            <p:cNvSpPr txBox="1"/>
            <p:nvPr/>
          </p:nvSpPr>
          <p:spPr>
            <a:xfrm>
              <a:off x="6077415" y="2372126"/>
              <a:ext cx="962864" cy="32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Virtualization</a:t>
              </a:r>
              <a:b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Q.3054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F6F6FF58-E770-4AA3-8EB7-2598614FC869}"/>
                </a:ext>
              </a:extLst>
            </p:cNvPr>
            <p:cNvSpPr txBox="1"/>
            <p:nvPr/>
          </p:nvSpPr>
          <p:spPr>
            <a:xfrm>
              <a:off x="5234909" y="2873331"/>
              <a:ext cx="962864" cy="32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vBNG</a:t>
              </a:r>
              <a:b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ITU-T Q.3405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9892001-180E-480C-879D-F5FEEBF3CAFB}"/>
                </a:ext>
              </a:extLst>
            </p:cNvPr>
            <p:cNvGrpSpPr/>
            <p:nvPr/>
          </p:nvGrpSpPr>
          <p:grpSpPr>
            <a:xfrm>
              <a:off x="5158653" y="1275842"/>
              <a:ext cx="7033347" cy="2693996"/>
              <a:chOff x="4589320" y="52321"/>
              <a:chExt cx="7304530" cy="3363796"/>
            </a:xfrm>
          </p:grpSpPr>
          <p:sp>
            <p:nvSpPr>
              <p:cNvPr id="262" name="Cloud 261">
                <a:extLst>
                  <a:ext uri="{FF2B5EF4-FFF2-40B4-BE49-F238E27FC236}">
                    <a16:creationId xmlns:a16="http://schemas.microsoft.com/office/drawing/2014/main" id="{65338BE8-3198-452B-A5F7-C19768DC3BC1}"/>
                  </a:ext>
                </a:extLst>
              </p:cNvPr>
              <p:cNvSpPr/>
              <p:nvPr/>
            </p:nvSpPr>
            <p:spPr>
              <a:xfrm>
                <a:off x="8740774" y="1590009"/>
                <a:ext cx="1089025" cy="676277"/>
              </a:xfrm>
              <a:prstGeom prst="clou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IMT-2020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Rectangle: Rounded Corners 262">
                <a:extLst>
                  <a:ext uri="{FF2B5EF4-FFF2-40B4-BE49-F238E27FC236}">
                    <a16:creationId xmlns:a16="http://schemas.microsoft.com/office/drawing/2014/main" id="{888C8F49-2317-42BA-9C1C-9CCE11228D38}"/>
                  </a:ext>
                </a:extLst>
              </p:cNvPr>
              <p:cNvSpPr/>
              <p:nvPr/>
            </p:nvSpPr>
            <p:spPr>
              <a:xfrm>
                <a:off x="7613360" y="1061835"/>
                <a:ext cx="1976572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OSS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3A2AD049-6B1F-43BD-B83C-980608073114}"/>
                  </a:ext>
                </a:extLst>
              </p:cNvPr>
              <p:cNvSpPr/>
              <p:nvPr/>
            </p:nvSpPr>
            <p:spPr>
              <a:xfrm>
                <a:off x="8740774" y="589739"/>
                <a:ext cx="849158" cy="40053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NFV-MANO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29BAB8DF-6283-4780-B8E3-E0DFFDE1B728}"/>
                  </a:ext>
                </a:extLst>
              </p:cNvPr>
              <p:cNvSpPr/>
              <p:nvPr/>
            </p:nvSpPr>
            <p:spPr>
              <a:xfrm>
                <a:off x="7613360" y="593644"/>
                <a:ext cx="1016364" cy="39663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Network slice manager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DBE5F692-D298-444F-BFF2-B11F01641112}"/>
                  </a:ext>
                </a:extLst>
              </p:cNvPr>
              <p:cNvCxnSpPr>
                <a:stCxn id="263" idx="2"/>
              </p:cNvCxnSpPr>
              <p:nvPr/>
            </p:nvCxnSpPr>
            <p:spPr>
              <a:xfrm>
                <a:off x="8601646" y="1395412"/>
                <a:ext cx="313754" cy="27134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7730D547-2060-4B61-BD82-F7FE99D87426}"/>
                  </a:ext>
                </a:extLst>
              </p:cNvPr>
              <p:cNvCxnSpPr>
                <a:cxnSpLocks/>
                <a:stCxn id="265" idx="1"/>
              </p:cNvCxnSpPr>
              <p:nvPr/>
            </p:nvCxnSpPr>
            <p:spPr>
              <a:xfrm flipH="1" flipV="1">
                <a:off x="6787247" y="790494"/>
                <a:ext cx="826113" cy="14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E0C9560-424F-4C9F-AAC4-577B8B533B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89362" y="1930765"/>
                <a:ext cx="2051412" cy="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2B0F154C-B0A3-432B-B125-098BFD775867}"/>
                  </a:ext>
                </a:extLst>
              </p:cNvPr>
              <p:cNvSpPr txBox="1"/>
              <p:nvPr/>
            </p:nvSpPr>
            <p:spPr>
              <a:xfrm>
                <a:off x="6787247" y="869559"/>
                <a:ext cx="10477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Protocol for network slice management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18442C6A-62FF-4DCD-AA2D-0F522B14E4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4025" y="809822"/>
                <a:ext cx="0" cy="1120943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DEA08676-2D39-4E92-A2EB-F54CA92E3ECC}"/>
                  </a:ext>
                </a:extLst>
              </p:cNvPr>
              <p:cNvSpPr txBox="1"/>
              <p:nvPr/>
            </p:nvSpPr>
            <p:spPr>
              <a:xfrm>
                <a:off x="6788336" y="1490959"/>
                <a:ext cx="1047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Q.5020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2" name="Rectangle: Rounded Corners 271">
                <a:extLst>
                  <a:ext uri="{FF2B5EF4-FFF2-40B4-BE49-F238E27FC236}">
                    <a16:creationId xmlns:a16="http://schemas.microsoft.com/office/drawing/2014/main" id="{FF63D0FB-5CED-4197-B8DC-603923BC6A84}"/>
                  </a:ext>
                </a:extLst>
              </p:cNvPr>
              <p:cNvSpPr/>
              <p:nvPr/>
            </p:nvSpPr>
            <p:spPr>
              <a:xfrm>
                <a:off x="10108706" y="1333177"/>
                <a:ext cx="482097" cy="42335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APIs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D463DE64-0949-49B3-9C19-DEB840FD495A}"/>
                  </a:ext>
                </a:extLst>
              </p:cNvPr>
              <p:cNvSpPr/>
              <p:nvPr/>
            </p:nvSpPr>
            <p:spPr>
              <a:xfrm>
                <a:off x="10715286" y="1333177"/>
                <a:ext cx="696999" cy="41643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r>
                  <a:rPr kumimoji="0" lang="en-US" sz="10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rd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party APP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D94962A1-E77E-41AA-AA57-CECDE0F7A2C0}"/>
                  </a:ext>
                </a:extLst>
              </p:cNvPr>
              <p:cNvCxnSpPr>
                <a:cxnSpLocks/>
                <a:endCxn id="272" idx="1"/>
              </p:cNvCxnSpPr>
              <p:nvPr/>
            </p:nvCxnSpPr>
            <p:spPr>
              <a:xfrm flipV="1">
                <a:off x="9777702" y="1544853"/>
                <a:ext cx="331004" cy="166526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4F6299C4-6ACB-4CF0-A1D2-56D7CE173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7702" y="656019"/>
                <a:ext cx="0" cy="106084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5B6A5F6E-3BB4-4B3A-AF06-428E70AF3D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33315" y="656019"/>
                <a:ext cx="0" cy="6908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55FD57C5-0131-4928-8152-DAFF2B7317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77704" y="824887"/>
                <a:ext cx="1342889" cy="230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B402F63F-7F5C-4BD2-9A3B-62E4B7CEF0B2}"/>
                  </a:ext>
                </a:extLst>
              </p:cNvPr>
              <p:cNvSpPr txBox="1"/>
              <p:nvPr/>
            </p:nvSpPr>
            <p:spPr>
              <a:xfrm>
                <a:off x="10052504" y="579072"/>
                <a:ext cx="1047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Q.5021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9" name="Rectangle: Rounded Corners 278">
                <a:extLst>
                  <a:ext uri="{FF2B5EF4-FFF2-40B4-BE49-F238E27FC236}">
                    <a16:creationId xmlns:a16="http://schemas.microsoft.com/office/drawing/2014/main" id="{D5DDDBCB-CD56-4FD5-B689-D113C3E3A6A2}"/>
                  </a:ext>
                </a:extLst>
              </p:cNvPr>
              <p:cNvSpPr/>
              <p:nvPr/>
            </p:nvSpPr>
            <p:spPr>
              <a:xfrm>
                <a:off x="7488687" y="2372472"/>
                <a:ext cx="1334945" cy="39391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Intelligent edge computing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Rectangle: Rounded Corners 279">
                <a:extLst>
                  <a:ext uri="{FF2B5EF4-FFF2-40B4-BE49-F238E27FC236}">
                    <a16:creationId xmlns:a16="http://schemas.microsoft.com/office/drawing/2014/main" id="{C19E6AC0-BAB4-4900-A338-5192E4CB12AD}"/>
                  </a:ext>
                </a:extLst>
              </p:cNvPr>
              <p:cNvSpPr/>
              <p:nvPr/>
            </p:nvSpPr>
            <p:spPr>
              <a:xfrm>
                <a:off x="6845641" y="2530834"/>
                <a:ext cx="381937" cy="232698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5A52E5A-3D7A-4309-BE67-CFC1CC074D40}"/>
                  </a:ext>
                </a:extLst>
              </p:cNvPr>
              <p:cNvCxnSpPr>
                <a:cxnSpLocks/>
                <a:stCxn id="279" idx="0"/>
              </p:cNvCxnSpPr>
              <p:nvPr/>
            </p:nvCxnSpPr>
            <p:spPr>
              <a:xfrm flipV="1">
                <a:off x="8156160" y="2108458"/>
                <a:ext cx="602363" cy="26401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C4EBB0A1-8242-4B99-8612-CC49BEA125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7203" y="2776233"/>
                <a:ext cx="0" cy="2925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63617810-5FE5-48F3-B571-9AFFA925EC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1624" y="2729801"/>
                <a:ext cx="0" cy="33698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84" name="Flowchart: Magnetic Disk 283">
                <a:extLst>
                  <a:ext uri="{FF2B5EF4-FFF2-40B4-BE49-F238E27FC236}">
                    <a16:creationId xmlns:a16="http://schemas.microsoft.com/office/drawing/2014/main" id="{D4D43841-6538-40B5-9A23-84B89620C899}"/>
                  </a:ext>
                </a:extLst>
              </p:cNvPr>
              <p:cNvSpPr/>
              <p:nvPr/>
            </p:nvSpPr>
            <p:spPr>
              <a:xfrm>
                <a:off x="10737693" y="2402003"/>
                <a:ext cx="505041" cy="333571"/>
              </a:xfrm>
              <a:prstGeom prst="flowChartMagneticDisk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cloud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895625E0-EF90-4575-809B-5729095C4E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87205" y="2981957"/>
                <a:ext cx="389441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49604FA0-E87A-4073-853F-B27E30261756}"/>
                  </a:ext>
                </a:extLst>
              </p:cNvPr>
              <p:cNvCxnSpPr>
                <a:cxnSpLocks/>
                <a:stCxn id="284" idx="1"/>
              </p:cNvCxnSpPr>
              <p:nvPr/>
            </p:nvCxnSpPr>
            <p:spPr>
              <a:xfrm flipH="1" flipV="1">
                <a:off x="9777702" y="2046989"/>
                <a:ext cx="1212512" cy="355014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3757DFB5-71FD-4249-B1BF-3C7B3478208C}"/>
                  </a:ext>
                </a:extLst>
              </p:cNvPr>
              <p:cNvSpPr txBox="1"/>
              <p:nvPr/>
            </p:nvSpPr>
            <p:spPr>
              <a:xfrm>
                <a:off x="8542182" y="2943677"/>
                <a:ext cx="1047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Q.5001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8" name="Rectangle: Rounded Corners 287">
                <a:extLst>
                  <a:ext uri="{FF2B5EF4-FFF2-40B4-BE49-F238E27FC236}">
                    <a16:creationId xmlns:a16="http://schemas.microsoft.com/office/drawing/2014/main" id="{E432B8F2-A89D-409F-8A3F-D93DB6A36140}"/>
                  </a:ext>
                </a:extLst>
              </p:cNvPr>
              <p:cNvSpPr/>
              <p:nvPr/>
            </p:nvSpPr>
            <p:spPr>
              <a:xfrm>
                <a:off x="6584495" y="483846"/>
                <a:ext cx="4915080" cy="2932271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89C901C2-A14D-4DBB-831B-8E685583CA0F}"/>
                  </a:ext>
                </a:extLst>
              </p:cNvPr>
              <p:cNvSpPr txBox="1"/>
              <p:nvPr/>
            </p:nvSpPr>
            <p:spPr>
              <a:xfrm>
                <a:off x="6854361" y="58853"/>
                <a:ext cx="5039489" cy="261602"/>
              </a:xfrm>
              <a:prstGeom prst="rect">
                <a:avLst/>
              </a:prstGeom>
              <a:noFill/>
            </p:spPr>
            <p:txBody>
              <a:bodyPr wrap="square" lIns="45711" tIns="22856" rIns="45711" bIns="2285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Lato Regular"/>
                  </a:rPr>
                  <a:t>IMT-2020 signaling</a:t>
                </a:r>
                <a:endParaRPr kumimoji="0" lang="id-ID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87AD6BC-F80F-4297-9013-CBB573A05F4E}"/>
                  </a:ext>
                </a:extLst>
              </p:cNvPr>
              <p:cNvSpPr/>
              <p:nvPr/>
            </p:nvSpPr>
            <p:spPr>
              <a:xfrm>
                <a:off x="7697930" y="2751337"/>
                <a:ext cx="3039762" cy="30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AI-based </a:t>
                </a: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intelligent data processing capability</a:t>
                </a: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8C91725-E517-4AC0-8E5E-E01395901E9A}"/>
                  </a:ext>
                </a:extLst>
              </p:cNvPr>
              <p:cNvSpPr/>
              <p:nvPr/>
            </p:nvSpPr>
            <p:spPr>
              <a:xfrm>
                <a:off x="9906527" y="821042"/>
                <a:ext cx="11287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Capability exposure APIs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EFE69C2-4E1F-4314-A463-408B7F2170BD}"/>
                  </a:ext>
                </a:extLst>
              </p:cNvPr>
              <p:cNvSpPr txBox="1"/>
              <p:nvPr/>
            </p:nvSpPr>
            <p:spPr>
              <a:xfrm>
                <a:off x="4589320" y="52321"/>
                <a:ext cx="1661541" cy="261603"/>
              </a:xfrm>
              <a:prstGeom prst="rect">
                <a:avLst/>
              </a:prstGeom>
              <a:noFill/>
            </p:spPr>
            <p:txBody>
              <a:bodyPr wrap="square" lIns="45711" tIns="22856" rIns="45711" bIns="2285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Lato Regular"/>
                  </a:rPr>
                  <a:t>Network signaling</a:t>
                </a:r>
                <a:endParaRPr kumimoji="0" lang="id-ID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endParaRPr>
              </a:p>
            </p:txBody>
          </p:sp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C7A1B1D5-1A68-42B9-9AD9-2B41C46CDF79}"/>
                  </a:ext>
                </a:extLst>
              </p:cNvPr>
              <p:cNvSpPr/>
              <p:nvPr/>
            </p:nvSpPr>
            <p:spPr>
              <a:xfrm>
                <a:off x="6854361" y="2004802"/>
                <a:ext cx="379552" cy="232698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A5B9F791-8C41-4256-B9BD-68711F2F27FD}"/>
                  </a:ext>
                </a:extLst>
              </p:cNvPr>
              <p:cNvSpPr/>
              <p:nvPr/>
            </p:nvSpPr>
            <p:spPr>
              <a:xfrm>
                <a:off x="6792811" y="2232281"/>
                <a:ext cx="51831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D2D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4B556ED8-3E75-4347-AAFF-1789A23A289D}"/>
                  </a:ext>
                </a:extLst>
              </p:cNvPr>
              <p:cNvSpPr txBox="1"/>
              <p:nvPr/>
            </p:nvSpPr>
            <p:spPr>
              <a:xfrm>
                <a:off x="7191193" y="1997309"/>
                <a:ext cx="1047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Q.5022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EAF1C258-43A6-49C8-B60E-5A81485F2A6E}"/>
                  </a:ext>
                </a:extLst>
              </p:cNvPr>
              <p:cNvSpPr txBox="1"/>
              <p:nvPr/>
            </p:nvSpPr>
            <p:spPr>
              <a:xfrm>
                <a:off x="9849303" y="1792311"/>
                <a:ext cx="1047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Q.5002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AF0009C-3C0E-4741-82F8-FB50ABCAD9DD}"/>
                  </a:ext>
                </a:extLst>
              </p:cNvPr>
              <p:cNvSpPr/>
              <p:nvPr/>
            </p:nvSpPr>
            <p:spPr>
              <a:xfrm>
                <a:off x="8722791" y="2329979"/>
                <a:ext cx="16481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AI-assisted </a:t>
                </a: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intelligent network slicing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5A83A015-EE84-4513-92A5-93CA560F61DC}"/>
                  </a:ext>
                </a:extLst>
              </p:cNvPr>
              <p:cNvSpPr txBox="1"/>
              <p:nvPr/>
            </p:nvSpPr>
            <p:spPr>
              <a:xfrm>
                <a:off x="8906520" y="2200964"/>
                <a:ext cx="1047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Q.5023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5D633C1-AF90-410B-9884-30C335601F7B}"/>
                </a:ext>
              </a:extLst>
            </p:cNvPr>
            <p:cNvGrpSpPr/>
            <p:nvPr/>
          </p:nvGrpSpPr>
          <p:grpSpPr>
            <a:xfrm>
              <a:off x="413108" y="4134639"/>
              <a:ext cx="5213683" cy="2601299"/>
              <a:chOff x="144489" y="3460010"/>
              <a:chExt cx="5414706" cy="3248051"/>
            </a:xfrm>
          </p:grpSpPr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4F7E7BD-6157-4FCE-A10A-EA00B216B5B7}"/>
                  </a:ext>
                </a:extLst>
              </p:cNvPr>
              <p:cNvSpPr txBox="1"/>
              <p:nvPr/>
            </p:nvSpPr>
            <p:spPr>
              <a:xfrm>
                <a:off x="519706" y="3460010"/>
                <a:ext cx="5039489" cy="261603"/>
              </a:xfrm>
              <a:prstGeom prst="rect">
                <a:avLst/>
              </a:prstGeom>
              <a:noFill/>
            </p:spPr>
            <p:txBody>
              <a:bodyPr wrap="square" lIns="45711" tIns="22856" rIns="45711" bIns="2285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Lato Regular"/>
                  </a:rPr>
                  <a:t>SS7 and protocols security</a:t>
                </a:r>
                <a:endParaRPr kumimoji="0" lang="id-ID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endParaRPr>
              </a:p>
            </p:txBody>
          </p:sp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ED15DF59-1720-41FD-A977-1A3E2A24CD8C}"/>
                  </a:ext>
                </a:extLst>
              </p:cNvPr>
              <p:cNvSpPr/>
              <p:nvPr/>
            </p:nvSpPr>
            <p:spPr>
              <a:xfrm>
                <a:off x="872896" y="4241987"/>
                <a:ext cx="492361" cy="32237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</a:t>
                </a:r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EDECB2CC-5060-415B-9AB9-FCCB71E49098}"/>
                  </a:ext>
                </a:extLst>
              </p:cNvPr>
              <p:cNvSpPr/>
              <p:nvPr/>
            </p:nvSpPr>
            <p:spPr>
              <a:xfrm>
                <a:off x="3266744" y="4228407"/>
                <a:ext cx="492361" cy="32237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</a:t>
                </a:r>
              </a:p>
            </p:txBody>
          </p:sp>
          <p:sp>
            <p:nvSpPr>
              <p:cNvPr id="234" name="Cloud 233">
                <a:extLst>
                  <a:ext uri="{FF2B5EF4-FFF2-40B4-BE49-F238E27FC236}">
                    <a16:creationId xmlns:a16="http://schemas.microsoft.com/office/drawing/2014/main" id="{1213AD14-0B85-470D-9A44-A464F0B07813}"/>
                  </a:ext>
                </a:extLst>
              </p:cNvPr>
              <p:cNvSpPr/>
              <p:nvPr/>
            </p:nvSpPr>
            <p:spPr>
              <a:xfrm>
                <a:off x="1780972" y="5605582"/>
                <a:ext cx="1045226" cy="508809"/>
              </a:xfrm>
              <a:prstGeom prst="clou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4G, 5G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CFAC457-83EB-45C6-9211-044CA123A98F}"/>
                  </a:ext>
                </a:extLst>
              </p:cNvPr>
              <p:cNvCxnSpPr>
                <a:stCxn id="232" idx="3"/>
              </p:cNvCxnSpPr>
              <p:nvPr/>
            </p:nvCxnSpPr>
            <p:spPr>
              <a:xfrm>
                <a:off x="1365257" y="4403174"/>
                <a:ext cx="530899" cy="220614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105941F2-98E2-4496-AB55-68D104EFFE74}"/>
                  </a:ext>
                </a:extLst>
              </p:cNvPr>
              <p:cNvCxnSpPr>
                <a:cxnSpLocks/>
                <a:stCxn id="243" idx="3"/>
              </p:cNvCxnSpPr>
              <p:nvPr/>
            </p:nvCxnSpPr>
            <p:spPr>
              <a:xfrm flipV="1">
                <a:off x="1373403" y="4922995"/>
                <a:ext cx="432852" cy="10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DDFC193-170F-403F-9724-1633D63B4A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7354" y="3935870"/>
                <a:ext cx="0" cy="2925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A0949ACC-D73C-4AD3-B38D-7648D65B0264}"/>
                  </a:ext>
                </a:extLst>
              </p:cNvPr>
              <p:cNvCxnSpPr>
                <a:cxnSpLocks/>
                <a:endCxn id="233" idx="1"/>
              </p:cNvCxnSpPr>
              <p:nvPr/>
            </p:nvCxnSpPr>
            <p:spPr>
              <a:xfrm flipV="1">
                <a:off x="2668857" y="4389594"/>
                <a:ext cx="597887" cy="234194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0F4D8205-7E7E-49B5-A1A9-F993BFF87C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2195" y="3949450"/>
                <a:ext cx="0" cy="2925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F94A3D06-D410-4901-BEAD-6CB4CF8FC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6592" y="4086825"/>
                <a:ext cx="2355603" cy="8893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C7CDF1F2-03B6-49A2-8AC3-216E9A8B84C7}"/>
                  </a:ext>
                </a:extLst>
              </p:cNvPr>
              <p:cNvSpPr txBox="1"/>
              <p:nvPr/>
            </p:nvSpPr>
            <p:spPr>
              <a:xfrm>
                <a:off x="1474777" y="3833935"/>
                <a:ext cx="17637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Rev. Q.731.3 – Q.731.6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E84EDDD3-D4A0-4DFD-96A1-921870229BC9}"/>
                  </a:ext>
                </a:extLst>
              </p:cNvPr>
              <p:cNvSpPr/>
              <p:nvPr/>
            </p:nvSpPr>
            <p:spPr>
              <a:xfrm>
                <a:off x="1468391" y="4065193"/>
                <a:ext cx="177805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Verified Calling Party number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481C3FA4-12EE-40F8-BE9C-3D267767E2D9}"/>
                  </a:ext>
                </a:extLst>
              </p:cNvPr>
              <p:cNvSpPr/>
              <p:nvPr/>
            </p:nvSpPr>
            <p:spPr>
              <a:xfrm>
                <a:off x="652086" y="4762848"/>
                <a:ext cx="721317" cy="32237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Entity A</a:t>
                </a:r>
              </a:p>
            </p:txBody>
          </p: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D9D47E14-DD64-49F9-993C-77FE47B6C859}"/>
                  </a:ext>
                </a:extLst>
              </p:cNvPr>
              <p:cNvCxnSpPr>
                <a:cxnSpLocks/>
                <a:stCxn id="245" idx="1"/>
              </p:cNvCxnSpPr>
              <p:nvPr/>
            </p:nvCxnSpPr>
            <p:spPr>
              <a:xfrm flipH="1">
                <a:off x="2668857" y="4876315"/>
                <a:ext cx="597887" cy="8374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5" name="Rectangle: Rounded Corners 244">
                <a:extLst>
                  <a:ext uri="{FF2B5EF4-FFF2-40B4-BE49-F238E27FC236}">
                    <a16:creationId xmlns:a16="http://schemas.microsoft.com/office/drawing/2014/main" id="{84AE9B08-E724-4DB1-AACC-9F58ADB9F3FD}"/>
                  </a:ext>
                </a:extLst>
              </p:cNvPr>
              <p:cNvSpPr/>
              <p:nvPr/>
            </p:nvSpPr>
            <p:spPr>
              <a:xfrm>
                <a:off x="3266744" y="4715128"/>
                <a:ext cx="721317" cy="32237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Entity B</a:t>
                </a:r>
              </a:p>
            </p:txBody>
          </p:sp>
          <p:sp>
            <p:nvSpPr>
              <p:cNvPr id="246" name="Rectangle: Rounded Corners 245">
                <a:extLst>
                  <a:ext uri="{FF2B5EF4-FFF2-40B4-BE49-F238E27FC236}">
                    <a16:creationId xmlns:a16="http://schemas.microsoft.com/office/drawing/2014/main" id="{7252A225-A26C-49F4-8C64-881C8E190E69}"/>
                  </a:ext>
                </a:extLst>
              </p:cNvPr>
              <p:cNvSpPr/>
              <p:nvPr/>
            </p:nvSpPr>
            <p:spPr>
              <a:xfrm>
                <a:off x="580440" y="5811731"/>
                <a:ext cx="721317" cy="32237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Entity C</a:t>
                </a:r>
              </a:p>
            </p:txBody>
          </p:sp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C0FE8B73-3EAB-407A-AD4F-0027F40346A7}"/>
                  </a:ext>
                </a:extLst>
              </p:cNvPr>
              <p:cNvSpPr/>
              <p:nvPr/>
            </p:nvSpPr>
            <p:spPr>
              <a:xfrm>
                <a:off x="3242228" y="5821114"/>
                <a:ext cx="799862" cy="21784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Entity D</a:t>
                </a:r>
              </a:p>
            </p:txBody>
          </p: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3910029D-0DD1-4A64-83B4-9CC1EE0D9FBE}"/>
                  </a:ext>
                </a:extLst>
              </p:cNvPr>
              <p:cNvCxnSpPr>
                <a:cxnSpLocks/>
                <a:endCxn id="234" idx="2"/>
              </p:cNvCxnSpPr>
              <p:nvPr/>
            </p:nvCxnSpPr>
            <p:spPr>
              <a:xfrm flipV="1">
                <a:off x="1296601" y="5859988"/>
                <a:ext cx="487614" cy="11293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1ED119D-0DF7-4AC7-BF14-8E9816F38603}"/>
                  </a:ext>
                </a:extLst>
              </p:cNvPr>
              <p:cNvCxnSpPr>
                <a:cxnSpLocks/>
                <a:stCxn id="247" idx="1"/>
                <a:endCxn id="234" idx="0"/>
              </p:cNvCxnSpPr>
              <p:nvPr/>
            </p:nvCxnSpPr>
            <p:spPr>
              <a:xfrm flipH="1" flipV="1">
                <a:off x="2825327" y="5859988"/>
                <a:ext cx="416901" cy="7004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2206E3A-67D3-45DB-B101-79E137E2F0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354" y="4876314"/>
                <a:ext cx="0" cy="17086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E17E4C6-0690-4FAE-938C-39E9410761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1708" y="4876314"/>
                <a:ext cx="0" cy="16950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A6655957-32FD-486A-83AA-68F16E0CCE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0066" y="6503021"/>
                <a:ext cx="3581642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1CF6B854-FE48-4526-871D-FEC4BA1CDB3F}"/>
                  </a:ext>
                </a:extLst>
              </p:cNvPr>
              <p:cNvSpPr txBox="1"/>
              <p:nvPr/>
            </p:nvSpPr>
            <p:spPr>
              <a:xfrm>
                <a:off x="1339025" y="6461839"/>
                <a:ext cx="17637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Q.3057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2444D0C9-9E76-4BCD-8BC2-D66110A0E240}"/>
                  </a:ext>
                </a:extLst>
              </p:cNvPr>
              <p:cNvSpPr txBox="1"/>
              <p:nvPr/>
            </p:nvSpPr>
            <p:spPr>
              <a:xfrm>
                <a:off x="541035" y="6179920"/>
                <a:ext cx="3501055" cy="30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Interconnection between trustable network entities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C2057855-5520-4B9D-B2E3-9A9F1E8E3906}"/>
                  </a:ext>
                </a:extLst>
              </p:cNvPr>
              <p:cNvSpPr/>
              <p:nvPr/>
            </p:nvSpPr>
            <p:spPr>
              <a:xfrm>
                <a:off x="2018893" y="5148785"/>
                <a:ext cx="492361" cy="32237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DFS</a:t>
                </a:r>
              </a:p>
            </p:txBody>
          </p:sp>
          <p:sp>
            <p:nvSpPr>
              <p:cNvPr id="256" name="Cloud 255">
                <a:extLst>
                  <a:ext uri="{FF2B5EF4-FFF2-40B4-BE49-F238E27FC236}">
                    <a16:creationId xmlns:a16="http://schemas.microsoft.com/office/drawing/2014/main" id="{802C640D-8A37-4CF3-803C-83B7491C6713}"/>
                  </a:ext>
                </a:extLst>
              </p:cNvPr>
              <p:cNvSpPr/>
              <p:nvPr/>
            </p:nvSpPr>
            <p:spPr>
              <a:xfrm>
                <a:off x="1798109" y="4544729"/>
                <a:ext cx="938688" cy="508809"/>
              </a:xfrm>
              <a:prstGeom prst="clou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SS7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6D6F5510-55E0-479E-9208-ED05DFA252EE}"/>
                  </a:ext>
                </a:extLst>
              </p:cNvPr>
              <p:cNvCxnSpPr>
                <a:cxnSpLocks/>
                <a:stCxn id="255" idx="0"/>
                <a:endCxn id="256" idx="1"/>
              </p:cNvCxnSpPr>
              <p:nvPr/>
            </p:nvCxnSpPr>
            <p:spPr>
              <a:xfrm flipV="1">
                <a:off x="2265074" y="5052996"/>
                <a:ext cx="2379" cy="95789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83D0C92-7556-45CF-AA1E-1B9803AE4802}"/>
                  </a:ext>
                </a:extLst>
              </p:cNvPr>
              <p:cNvCxnSpPr>
                <a:cxnSpLocks/>
                <a:endCxn id="255" idx="2"/>
              </p:cNvCxnSpPr>
              <p:nvPr/>
            </p:nvCxnSpPr>
            <p:spPr>
              <a:xfrm flipH="1" flipV="1">
                <a:off x="2265074" y="5471158"/>
                <a:ext cx="2746" cy="15823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FAB3DC2B-5B7A-43B9-8A7F-7A9C6733CA32}"/>
                  </a:ext>
                </a:extLst>
              </p:cNvPr>
              <p:cNvSpPr txBox="1"/>
              <p:nvPr/>
            </p:nvSpPr>
            <p:spPr>
              <a:xfrm>
                <a:off x="2250316" y="5125969"/>
                <a:ext cx="1752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SS7 vulnerabilities &amp; mitigation measures 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D06104F-3EA5-40C6-B2D1-E9C4682BBFF6}"/>
                  </a:ext>
                </a:extLst>
              </p:cNvPr>
              <p:cNvSpPr txBox="1"/>
              <p:nvPr/>
            </p:nvSpPr>
            <p:spPr>
              <a:xfrm>
                <a:off x="1230594" y="5187092"/>
                <a:ext cx="838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TR-SS7-DFS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QSTR-USSD</a:t>
                </a:r>
              </a:p>
            </p:txBody>
          </p:sp>
          <p:sp>
            <p:nvSpPr>
              <p:cNvPr id="261" name="Rectangle: Rounded Corners 260">
                <a:extLst>
                  <a:ext uri="{FF2B5EF4-FFF2-40B4-BE49-F238E27FC236}">
                    <a16:creationId xmlns:a16="http://schemas.microsoft.com/office/drawing/2014/main" id="{15515E86-6695-4E7B-BF8E-120755CE9D26}"/>
                  </a:ext>
                </a:extLst>
              </p:cNvPr>
              <p:cNvSpPr/>
              <p:nvPr/>
            </p:nvSpPr>
            <p:spPr>
              <a:xfrm>
                <a:off x="144489" y="3780707"/>
                <a:ext cx="4287812" cy="2927354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0186E2C-C1EB-4D07-9407-3F6630413320}"/>
                </a:ext>
              </a:extLst>
            </p:cNvPr>
            <p:cNvGrpSpPr/>
            <p:nvPr/>
          </p:nvGrpSpPr>
          <p:grpSpPr>
            <a:xfrm>
              <a:off x="4898497" y="4105582"/>
              <a:ext cx="3338109" cy="2639553"/>
              <a:chOff x="4802820" y="3423728"/>
              <a:chExt cx="3466816" cy="3295816"/>
            </a:xfrm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8B798B1F-2EA5-4C9B-83F4-17944398FAA2}"/>
                  </a:ext>
                </a:extLst>
              </p:cNvPr>
              <p:cNvSpPr/>
              <p:nvPr/>
            </p:nvSpPr>
            <p:spPr>
              <a:xfrm>
                <a:off x="6221113" y="5880201"/>
                <a:ext cx="1016365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Cloud 207">
                <a:extLst>
                  <a:ext uri="{FF2B5EF4-FFF2-40B4-BE49-F238E27FC236}">
                    <a16:creationId xmlns:a16="http://schemas.microsoft.com/office/drawing/2014/main" id="{C6F5FD7F-76B2-4490-9584-AA57741CBC83}"/>
                  </a:ext>
                </a:extLst>
              </p:cNvPr>
              <p:cNvSpPr/>
              <p:nvPr/>
            </p:nvSpPr>
            <p:spPr>
              <a:xfrm>
                <a:off x="6051874" y="4951204"/>
                <a:ext cx="1139199" cy="677658"/>
              </a:xfrm>
              <a:prstGeom prst="clou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SDN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Flowchart: Magnetic Disk 208">
                <a:extLst>
                  <a:ext uri="{FF2B5EF4-FFF2-40B4-BE49-F238E27FC236}">
                    <a16:creationId xmlns:a16="http://schemas.microsoft.com/office/drawing/2014/main" id="{9EE0A280-5622-45DA-BFA4-14F867567A07}"/>
                  </a:ext>
                </a:extLst>
              </p:cNvPr>
              <p:cNvSpPr/>
              <p:nvPr/>
            </p:nvSpPr>
            <p:spPr>
              <a:xfrm>
                <a:off x="6369178" y="4710524"/>
                <a:ext cx="530235" cy="333570"/>
              </a:xfrm>
              <a:prstGeom prst="flowChartMagneticDisk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GW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Flowchart: Magnetic Disk 209">
                <a:extLst>
                  <a:ext uri="{FF2B5EF4-FFF2-40B4-BE49-F238E27FC236}">
                    <a16:creationId xmlns:a16="http://schemas.microsoft.com/office/drawing/2014/main" id="{776A206C-AE1E-4CC4-B992-B89614F07826}"/>
                  </a:ext>
                </a:extLst>
              </p:cNvPr>
              <p:cNvSpPr/>
              <p:nvPr/>
            </p:nvSpPr>
            <p:spPr>
              <a:xfrm>
                <a:off x="5115827" y="4117083"/>
                <a:ext cx="663934" cy="722646"/>
              </a:xfrm>
              <a:prstGeom prst="flowChartMagneticDisk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Virtual</a:t>
                </a:r>
              </a:p>
              <a:p>
                <a:pPr marL="0" marR="0" lvl="0" indent="0" algn="ctr" defTabSz="4572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</a:t>
                </a:r>
              </a:p>
              <a:p>
                <a:pPr marL="0" marR="0" lvl="0" indent="0" algn="ctr" defTabSz="4572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Centers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35A96FBE-FA15-49C4-A004-B93088263319}"/>
                  </a:ext>
                </a:extLst>
              </p:cNvPr>
              <p:cNvSpPr/>
              <p:nvPr/>
            </p:nvSpPr>
            <p:spPr>
              <a:xfrm>
                <a:off x="6027195" y="3892123"/>
                <a:ext cx="1210284" cy="42896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Boradband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access network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17F641A5-35B5-4242-9CE0-034838BEEB1B}"/>
                  </a:ext>
                </a:extLst>
              </p:cNvPr>
              <p:cNvSpPr/>
              <p:nvPr/>
            </p:nvSpPr>
            <p:spPr>
              <a:xfrm>
                <a:off x="6174708" y="5924037"/>
                <a:ext cx="1016365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Services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FD9C7CF-DBA1-4165-A78B-11A82FA70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901" y="5641126"/>
                <a:ext cx="0" cy="23907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4F71B45-33C1-4DD9-8C91-3A9ABDA64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2905" y="4710524"/>
                <a:ext cx="428208" cy="33357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C16A9E36-1DB1-41ED-A411-82675F526C0D}"/>
                  </a:ext>
                </a:extLst>
              </p:cNvPr>
              <p:cNvCxnSpPr>
                <a:cxnSpLocks/>
                <a:stCxn id="211" idx="2"/>
                <a:endCxn id="209" idx="1"/>
              </p:cNvCxnSpPr>
              <p:nvPr/>
            </p:nvCxnSpPr>
            <p:spPr>
              <a:xfrm>
                <a:off x="6632337" y="4321086"/>
                <a:ext cx="1959" cy="389437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8014F4D4-3F45-49FD-855B-AFC6EECAB8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7479" y="4063271"/>
                <a:ext cx="56704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0F5483EA-DDDA-45D6-BFFF-EA9CA02374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57315" y="5192749"/>
                <a:ext cx="647274" cy="436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4F5C02A7-D902-4A49-BEE1-D9CDEF2D6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1793" y="4062661"/>
                <a:ext cx="1" cy="113444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D88F5839-F298-4721-A77B-9CF4B2B4C82B}"/>
                  </a:ext>
                </a:extLst>
              </p:cNvPr>
              <p:cNvSpPr txBox="1"/>
              <p:nvPr/>
            </p:nvSpPr>
            <p:spPr>
              <a:xfrm>
                <a:off x="7122391" y="4275942"/>
                <a:ext cx="8344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Q.3713-Q.3720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A0CAA241-3A9E-4D76-A09E-7DAD048A7E96}"/>
                  </a:ext>
                </a:extLst>
              </p:cNvPr>
              <p:cNvSpPr txBox="1"/>
              <p:nvPr/>
            </p:nvSpPr>
            <p:spPr>
              <a:xfrm>
                <a:off x="4984155" y="5288290"/>
                <a:ext cx="834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Q.3740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Q.3741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Q.3745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31BB5EB3-9385-4824-A6AE-B2A51041D6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5347" y="5328913"/>
                <a:ext cx="56028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E324CB3-4599-4CC4-8CF0-C38ACBA50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25347" y="6106374"/>
                <a:ext cx="647274" cy="436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2C2D78F3-0BA5-486F-BE6F-186E024E2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4921" y="5328914"/>
                <a:ext cx="0" cy="77964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FE94531-60CF-4B60-BEE3-D5F7C0BE36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0970" y="4798599"/>
                <a:ext cx="110904" cy="13359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32B9FDB5-5582-43DE-B1D0-6402C8CCEAFC}"/>
                  </a:ext>
                </a:extLst>
              </p:cNvPr>
              <p:cNvSpPr txBox="1"/>
              <p:nvPr/>
            </p:nvSpPr>
            <p:spPr>
              <a:xfrm>
                <a:off x="5902713" y="4565292"/>
                <a:ext cx="541378" cy="30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Sew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92447F5D-B75C-40B9-8D0D-6C9B7FC57595}"/>
                  </a:ext>
                </a:extLst>
              </p:cNvPr>
              <p:cNvSpPr txBox="1"/>
              <p:nvPr/>
            </p:nvSpPr>
            <p:spPr>
              <a:xfrm>
                <a:off x="5293022" y="4945461"/>
                <a:ext cx="93028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Q.3718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C7067A1C-CDCE-468F-A841-E28528B84763}"/>
                  </a:ext>
                </a:extLst>
              </p:cNvPr>
              <p:cNvSpPr txBox="1"/>
              <p:nvPr/>
            </p:nvSpPr>
            <p:spPr>
              <a:xfrm>
                <a:off x="7165564" y="5211920"/>
                <a:ext cx="1104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Signalling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mapping – virtual/physical networks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48C8658-6012-45D4-A7BF-5DE3ED520FED}"/>
                  </a:ext>
                </a:extLst>
              </p:cNvPr>
              <p:cNvSpPr txBox="1"/>
              <p:nvPr/>
            </p:nvSpPr>
            <p:spPr>
              <a:xfrm>
                <a:off x="7185875" y="5985418"/>
                <a:ext cx="93028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Q.3716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3C449A77-07B3-4AFF-9D7A-43EF91E774BB}"/>
                  </a:ext>
                </a:extLst>
              </p:cNvPr>
              <p:cNvSpPr/>
              <p:nvPr/>
            </p:nvSpPr>
            <p:spPr>
              <a:xfrm>
                <a:off x="4802820" y="3792190"/>
                <a:ext cx="3409999" cy="2927354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C5D666A-4992-4EC9-BF23-F5E1B93A0727}"/>
                  </a:ext>
                </a:extLst>
              </p:cNvPr>
              <p:cNvSpPr txBox="1"/>
              <p:nvPr/>
            </p:nvSpPr>
            <p:spPr>
              <a:xfrm>
                <a:off x="5123091" y="3423728"/>
                <a:ext cx="2453453" cy="261603"/>
              </a:xfrm>
              <a:prstGeom prst="rect">
                <a:avLst/>
              </a:prstGeom>
              <a:noFill/>
            </p:spPr>
            <p:txBody>
              <a:bodyPr wrap="square" lIns="45711" tIns="22856" rIns="45711" bIns="2285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Lato Regular"/>
                  </a:rPr>
                  <a:t>SDN </a:t>
                </a:r>
                <a:r>
                  <a:rPr kumimoji="0" lang="en-US" sz="14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Lato Regular"/>
                  </a:rPr>
                  <a:t>signalling</a:t>
                </a:r>
                <a:endParaRPr kumimoji="0" lang="id-ID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E80637C3-214C-4298-9620-75488AF91CE6}"/>
                </a:ext>
              </a:extLst>
            </p:cNvPr>
            <p:cNvGrpSpPr/>
            <p:nvPr/>
          </p:nvGrpSpPr>
          <p:grpSpPr>
            <a:xfrm>
              <a:off x="8461066" y="4106214"/>
              <a:ext cx="3340208" cy="2647014"/>
              <a:chOff x="8502750" y="3424517"/>
              <a:chExt cx="3468995" cy="3305132"/>
            </a:xfrm>
          </p:grpSpPr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5AAAA66B-A7DE-4E3E-8D41-F079C4584168}"/>
                  </a:ext>
                </a:extLst>
              </p:cNvPr>
              <p:cNvSpPr/>
              <p:nvPr/>
            </p:nvSpPr>
            <p:spPr>
              <a:xfrm>
                <a:off x="8561746" y="3802295"/>
                <a:ext cx="3409999" cy="2927354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AC65A55A-6C76-45A5-B657-86557EAEDE2A}"/>
                  </a:ext>
                </a:extLst>
              </p:cNvPr>
              <p:cNvSpPr/>
              <p:nvPr/>
            </p:nvSpPr>
            <p:spPr>
              <a:xfrm>
                <a:off x="8915400" y="4512477"/>
                <a:ext cx="1016365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Peer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224DE578-8D33-4554-BD79-9012887CC0EA}"/>
                  </a:ext>
                </a:extLst>
              </p:cNvPr>
              <p:cNvSpPr/>
              <p:nvPr/>
            </p:nvSpPr>
            <p:spPr>
              <a:xfrm>
                <a:off x="8909398" y="5473351"/>
                <a:ext cx="1016365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Peer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EC45E7E5-B360-4BD5-A918-DF138C14FB37}"/>
                  </a:ext>
                </a:extLst>
              </p:cNvPr>
              <p:cNvSpPr/>
              <p:nvPr/>
            </p:nvSpPr>
            <p:spPr>
              <a:xfrm>
                <a:off x="10625131" y="5475709"/>
                <a:ext cx="1016365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Peer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9F6AACB3-B0F2-404E-8595-5D5209DB1AC1}"/>
                  </a:ext>
                </a:extLst>
              </p:cNvPr>
              <p:cNvSpPr/>
              <p:nvPr/>
            </p:nvSpPr>
            <p:spPr>
              <a:xfrm>
                <a:off x="10625131" y="4512476"/>
                <a:ext cx="1016365" cy="33357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Peer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D07349D-A805-4396-8E40-023058731D81}"/>
                  </a:ext>
                </a:extLst>
              </p:cNvPr>
              <p:cNvCxnSpPr>
                <a:cxnSpLocks/>
                <a:endCxn id="184" idx="0"/>
              </p:cNvCxnSpPr>
              <p:nvPr/>
            </p:nvCxnSpPr>
            <p:spPr>
              <a:xfrm>
                <a:off x="9417581" y="4846054"/>
                <a:ext cx="0" cy="627297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BCF690D-9150-42CB-BACE-38DE27C64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33313" y="4852235"/>
                <a:ext cx="0" cy="627297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48548B5-4700-4881-95C3-24C07E359E28}"/>
                  </a:ext>
                </a:extLst>
              </p:cNvPr>
              <p:cNvCxnSpPr>
                <a:cxnSpLocks/>
                <a:stCxn id="183" idx="2"/>
                <a:endCxn id="185" idx="0"/>
              </p:cNvCxnSpPr>
              <p:nvPr/>
            </p:nvCxnSpPr>
            <p:spPr>
              <a:xfrm>
                <a:off x="9423583" y="4846054"/>
                <a:ext cx="1709731" cy="62965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E05A80E-0170-4EA7-8F57-92F5B8B690BE}"/>
                  </a:ext>
                </a:extLst>
              </p:cNvPr>
              <p:cNvCxnSpPr>
                <a:cxnSpLocks/>
                <a:endCxn id="186" idx="2"/>
              </p:cNvCxnSpPr>
              <p:nvPr/>
            </p:nvCxnSpPr>
            <p:spPr>
              <a:xfrm flipV="1">
                <a:off x="9400179" y="4846053"/>
                <a:ext cx="1733135" cy="62716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F18886A-4D65-4E21-A95A-74E3A9AECF35}"/>
                  </a:ext>
                </a:extLst>
              </p:cNvPr>
              <p:cNvCxnSpPr>
                <a:cxnSpLocks/>
                <a:endCxn id="186" idx="1"/>
              </p:cNvCxnSpPr>
              <p:nvPr/>
            </p:nvCxnSpPr>
            <p:spPr>
              <a:xfrm>
                <a:off x="9930353" y="4679264"/>
                <a:ext cx="694778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624C95A-CAB9-4B3D-902A-F0C68DE6A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9357" y="5653411"/>
                <a:ext cx="694778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5930AC8-99FD-44B6-8E6F-B85C21336F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00179" y="4135546"/>
                <a:ext cx="0" cy="37693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EE347E8-96C7-4DAE-B7CE-7E27AD28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33314" y="4154564"/>
                <a:ext cx="0" cy="37693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4BFE001F-B705-4E86-9FB0-B01F3C0284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00179" y="4248714"/>
                <a:ext cx="1733136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6211AEF2-61EB-4BAC-BB1B-E1A4794D1C33}"/>
                  </a:ext>
                </a:extLst>
              </p:cNvPr>
              <p:cNvSpPr txBox="1"/>
              <p:nvPr/>
            </p:nvSpPr>
            <p:spPr>
              <a:xfrm>
                <a:off x="9608209" y="4216935"/>
                <a:ext cx="14018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X.609.3-X.609.5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CDFCC91C-8281-4834-979D-ACC5503CE926}"/>
                  </a:ext>
                </a:extLst>
              </p:cNvPr>
              <p:cNvSpPr txBox="1"/>
              <p:nvPr/>
            </p:nvSpPr>
            <p:spPr>
              <a:xfrm>
                <a:off x="9150377" y="3940354"/>
                <a:ext cx="2293418" cy="30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Multimedia Streaming Protocol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2CC2310-710A-40C7-823A-7BD1CB3FDF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7458" y="5812096"/>
                <a:ext cx="0" cy="37693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985C9215-A6D3-40AA-9234-E809081177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0593" y="5831114"/>
                <a:ext cx="0" cy="37693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A7634B39-E60F-4C0C-A023-B460D7B89D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7458" y="6102877"/>
                <a:ext cx="1733136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9F0441E3-E57F-4F21-AA8D-260E7213529E}"/>
                  </a:ext>
                </a:extLst>
              </p:cNvPr>
              <p:cNvSpPr txBox="1"/>
              <p:nvPr/>
            </p:nvSpPr>
            <p:spPr>
              <a:xfrm>
                <a:off x="9234397" y="5828756"/>
                <a:ext cx="2017212" cy="30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Content Distribution Protocol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929CF3F8-FACE-4C5D-B47C-84A99318CDBA}"/>
                  </a:ext>
                </a:extLst>
              </p:cNvPr>
              <p:cNvSpPr txBox="1"/>
              <p:nvPr/>
            </p:nvSpPr>
            <p:spPr>
              <a:xfrm>
                <a:off x="9596152" y="6082843"/>
                <a:ext cx="1816553" cy="30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X.609.6-X.609.10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13A6C246-F607-4CC6-A58E-A60FA77A787B}"/>
                  </a:ext>
                </a:extLst>
              </p:cNvPr>
              <p:cNvSpPr txBox="1"/>
              <p:nvPr/>
            </p:nvSpPr>
            <p:spPr>
              <a:xfrm>
                <a:off x="8722630" y="3424517"/>
                <a:ext cx="2453453" cy="261603"/>
              </a:xfrm>
              <a:prstGeom prst="rect">
                <a:avLst/>
              </a:prstGeom>
              <a:noFill/>
            </p:spPr>
            <p:txBody>
              <a:bodyPr wrap="square" lIns="45711" tIns="22856" rIns="45711" bIns="2285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Lato Regular"/>
                  </a:rPr>
                  <a:t>P2P communications</a:t>
                </a:r>
                <a:endParaRPr kumimoji="0" lang="id-ID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endParaRPr>
              </a:p>
            </p:txBody>
          </p: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464CF30B-8176-4D0A-864A-C97FF992B1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6458" y="4848852"/>
                <a:ext cx="0" cy="62076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4961420B-469C-4BB2-B232-C38555AE6DC9}"/>
                  </a:ext>
                </a:extLst>
              </p:cNvPr>
              <p:cNvSpPr txBox="1"/>
              <p:nvPr/>
            </p:nvSpPr>
            <p:spPr>
              <a:xfrm>
                <a:off x="8502750" y="4959180"/>
                <a:ext cx="576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Hybrid P2P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DB321E2-E080-4A84-A451-CBB251C9FD44}"/>
                  </a:ext>
                </a:extLst>
              </p:cNvPr>
              <p:cNvSpPr txBox="1"/>
              <p:nvPr/>
            </p:nvSpPr>
            <p:spPr>
              <a:xfrm>
                <a:off x="8976071" y="4906641"/>
                <a:ext cx="56007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Q.4100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Q.4101</a:t>
                </a: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2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Key achievements: </a:t>
            </a:r>
            <a:r>
              <a:rPr lang="en-US" sz="3200" b="1" u="sng" dirty="0">
                <a:solidFill>
                  <a:prstClr val="black"/>
                </a:solidFill>
                <a:latin typeface="Arial"/>
              </a:rPr>
              <a:t>Testing</a:t>
            </a:r>
            <a:r>
              <a:rPr lang="en-US" sz="3200" b="1" dirty="0">
                <a:solidFill>
                  <a:prstClr val="black"/>
                </a:solidFill>
                <a:latin typeface="Arial"/>
              </a:rPr>
              <a:t> (2017-2021)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132C62-9E07-4C8B-9142-13833117A195}"/>
              </a:ext>
            </a:extLst>
          </p:cNvPr>
          <p:cNvGrpSpPr/>
          <p:nvPr/>
        </p:nvGrpSpPr>
        <p:grpSpPr>
          <a:xfrm>
            <a:off x="562799" y="1326233"/>
            <a:ext cx="4780461" cy="2852103"/>
            <a:chOff x="326377" y="1382410"/>
            <a:chExt cx="4573146" cy="2683994"/>
          </a:xfrm>
        </p:grpSpPr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8D5C6FDB-A412-45B4-B412-D85412AB05E8}"/>
                </a:ext>
              </a:extLst>
            </p:cNvPr>
            <p:cNvSpPr/>
            <p:nvPr/>
          </p:nvSpPr>
          <p:spPr>
            <a:xfrm>
              <a:off x="2853906" y="2341922"/>
              <a:ext cx="1552575" cy="885825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680AF764-418C-4857-B7A8-335E53ADD79C}"/>
                </a:ext>
              </a:extLst>
            </p:cNvPr>
            <p:cNvSpPr/>
            <p:nvPr/>
          </p:nvSpPr>
          <p:spPr>
            <a:xfrm>
              <a:off x="910806" y="2341922"/>
              <a:ext cx="1552575" cy="885825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Telco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9338A8D-D06F-4F30-9FE9-4E39EF2423F8}"/>
                </a:ext>
              </a:extLst>
            </p:cNvPr>
            <p:cNvSpPr/>
            <p:nvPr/>
          </p:nvSpPr>
          <p:spPr>
            <a:xfrm>
              <a:off x="488430" y="3098573"/>
              <a:ext cx="422376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</a:t>
              </a:r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A31E5ECE-681D-4692-AB54-83A810A8DAC6}"/>
                </a:ext>
              </a:extLst>
            </p:cNvPr>
            <p:cNvSpPr/>
            <p:nvPr/>
          </p:nvSpPr>
          <p:spPr>
            <a:xfrm>
              <a:off x="3268225" y="2107820"/>
              <a:ext cx="723900" cy="519850"/>
            </a:xfrm>
            <a:prstGeom prst="flowChartMagneticDisk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 resource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E52D93-811C-4916-820F-7FC73F9D2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618" y="3411419"/>
              <a:ext cx="6251" cy="41640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5DD277-91F2-4E0A-9EAF-567D0F2D87B4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4447723" y="3348572"/>
              <a:ext cx="0" cy="448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40" name="Flowchart: Magnetic Disk 39">
              <a:extLst>
                <a:ext uri="{FF2B5EF4-FFF2-40B4-BE49-F238E27FC236}">
                  <a16:creationId xmlns:a16="http://schemas.microsoft.com/office/drawing/2014/main" id="{25ED28A3-0689-4098-BBA9-05DBF5F3D0DA}"/>
                </a:ext>
              </a:extLst>
            </p:cNvPr>
            <p:cNvSpPr/>
            <p:nvPr/>
          </p:nvSpPr>
          <p:spPr>
            <a:xfrm>
              <a:off x="2256881" y="2410195"/>
              <a:ext cx="827271" cy="535825"/>
            </a:xfrm>
            <a:prstGeom prst="flowChartMagneticDisk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Peering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point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EED1CFC-D49A-4B82-80E6-75A524B4893A}"/>
                </a:ext>
              </a:extLst>
            </p:cNvPr>
            <p:cNvCxnSpPr>
              <a:cxnSpLocks/>
            </p:cNvCxnSpPr>
            <p:nvPr/>
          </p:nvCxnSpPr>
          <p:spPr>
            <a:xfrm>
              <a:off x="699618" y="3716820"/>
              <a:ext cx="374810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8ECF1C-24C2-4494-98A7-B6A8DE8D0E44}"/>
                </a:ext>
              </a:extLst>
            </p:cNvPr>
            <p:cNvSpPr txBox="1"/>
            <p:nvPr/>
          </p:nvSpPr>
          <p:spPr>
            <a:xfrm>
              <a:off x="1656190" y="3673538"/>
              <a:ext cx="2051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Q.3960, Q.Supp.71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A2BBF7-FFBF-46DD-A75D-6626592330CD}"/>
                </a:ext>
              </a:extLst>
            </p:cNvPr>
            <p:cNvSpPr txBox="1"/>
            <p:nvPr/>
          </p:nvSpPr>
          <p:spPr>
            <a:xfrm>
              <a:off x="1508476" y="3496509"/>
              <a:ext cx="2797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Internet related performance measurements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2EB1DC7-53A9-4BB6-A7A7-8F6D4E71B63A}"/>
                </a:ext>
              </a:extLst>
            </p:cNvPr>
            <p:cNvSpPr/>
            <p:nvPr/>
          </p:nvSpPr>
          <p:spPr>
            <a:xfrm>
              <a:off x="572373" y="2448313"/>
              <a:ext cx="531578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Probe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84D782E-DAF7-4285-9FB5-C13E14F93374}"/>
                </a:ext>
              </a:extLst>
            </p:cNvPr>
            <p:cNvSpPr/>
            <p:nvPr/>
          </p:nvSpPr>
          <p:spPr>
            <a:xfrm>
              <a:off x="1919906" y="2176627"/>
              <a:ext cx="531578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Probe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946DBA5-031B-435E-8AA5-2744346CD9C4}"/>
                </a:ext>
              </a:extLst>
            </p:cNvPr>
            <p:cNvSpPr/>
            <p:nvPr/>
          </p:nvSpPr>
          <p:spPr>
            <a:xfrm>
              <a:off x="4236535" y="3026199"/>
              <a:ext cx="422376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6B8FBAE-140A-4D2E-862F-BFDF89887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911" y="1949597"/>
              <a:ext cx="0" cy="50959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066D25A-7689-4654-AC2D-FF77024E3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773" y="1949597"/>
              <a:ext cx="0" cy="22703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D40BF38-054F-4BC8-ADC3-AF37ABD72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911" y="2040329"/>
              <a:ext cx="1334862" cy="329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9528F4-B47A-46B4-87DE-E9D168B9F21C}"/>
                </a:ext>
              </a:extLst>
            </p:cNvPr>
            <p:cNvSpPr txBox="1"/>
            <p:nvPr/>
          </p:nvSpPr>
          <p:spPr>
            <a:xfrm>
              <a:off x="910806" y="2030193"/>
              <a:ext cx="1119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Remote testing of NP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5D8665B-3F1A-4FDA-808B-80C99A306AE1}"/>
                </a:ext>
              </a:extLst>
            </p:cNvPr>
            <p:cNvSpPr txBox="1"/>
            <p:nvPr/>
          </p:nvSpPr>
          <p:spPr>
            <a:xfrm>
              <a:off x="1008278" y="1818568"/>
              <a:ext cx="98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Q.3056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86BCD75-7E25-4F9F-9A7D-FF2A3E81F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4267" y="3227747"/>
              <a:ext cx="0" cy="26876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C7C699-8725-4676-AE18-88037BB59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1031" y="2964192"/>
              <a:ext cx="0" cy="53231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0D423B-F332-4029-9DF6-8DB6882909E7}"/>
                </a:ext>
              </a:extLst>
            </p:cNvPr>
            <p:cNvSpPr txBox="1"/>
            <p:nvPr/>
          </p:nvSpPr>
          <p:spPr>
            <a:xfrm>
              <a:off x="351317" y="1382410"/>
              <a:ext cx="4548206" cy="275147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r>
                <a:rPr lang="en-US" sz="1600" b="1" u="sng" dirty="0">
                  <a:solidFill>
                    <a:srgbClr val="1F497D"/>
                  </a:solidFill>
                  <a:latin typeface="Lato Regular"/>
                </a:rPr>
                <a:t>Internet measurements, remote testing</a:t>
              </a:r>
              <a:endParaRPr lang="id-ID" sz="1600" b="1" u="sng" dirty="0">
                <a:solidFill>
                  <a:srgbClr val="1F497D"/>
                </a:solidFill>
                <a:latin typeface="Lato Regular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06DC3CE-1D3E-4200-8426-C1459494F585}"/>
                </a:ext>
              </a:extLst>
            </p:cNvPr>
            <p:cNvSpPr/>
            <p:nvPr/>
          </p:nvSpPr>
          <p:spPr>
            <a:xfrm>
              <a:off x="326377" y="1730855"/>
              <a:ext cx="4478560" cy="2335549"/>
            </a:xfrm>
            <a:prstGeom prst="roundRect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BCEC906-1A45-4044-8077-8327F24477C7}"/>
              </a:ext>
            </a:extLst>
          </p:cNvPr>
          <p:cNvGrpSpPr/>
          <p:nvPr/>
        </p:nvGrpSpPr>
        <p:grpSpPr>
          <a:xfrm>
            <a:off x="6325302" y="1320532"/>
            <a:ext cx="5511866" cy="4145794"/>
            <a:chOff x="185562" y="3068862"/>
            <a:chExt cx="5004651" cy="3532083"/>
          </a:xfrm>
        </p:grpSpPr>
        <p:sp>
          <p:nvSpPr>
            <p:cNvPr id="145" name="Cloud 144">
              <a:extLst>
                <a:ext uri="{FF2B5EF4-FFF2-40B4-BE49-F238E27FC236}">
                  <a16:creationId xmlns:a16="http://schemas.microsoft.com/office/drawing/2014/main" id="{D6B3A5E4-2D22-492B-AAC0-9D2EB46EED8E}"/>
                </a:ext>
              </a:extLst>
            </p:cNvPr>
            <p:cNvSpPr/>
            <p:nvPr/>
          </p:nvSpPr>
          <p:spPr>
            <a:xfrm>
              <a:off x="2262893" y="4325716"/>
              <a:ext cx="1552575" cy="885825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GB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elco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178600A8-F037-4296-BAA8-A3541C2308FA}"/>
                </a:ext>
              </a:extLst>
            </p:cNvPr>
            <p:cNvSpPr/>
            <p:nvPr/>
          </p:nvSpPr>
          <p:spPr>
            <a:xfrm>
              <a:off x="4324396" y="4070217"/>
              <a:ext cx="422376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IoT</a:t>
              </a: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15F52269-775A-4EB9-9884-BBE29C171F7C}"/>
                </a:ext>
              </a:extLst>
            </p:cNvPr>
            <p:cNvSpPr/>
            <p:nvPr/>
          </p:nvSpPr>
          <p:spPr>
            <a:xfrm>
              <a:off x="1270612" y="4208729"/>
              <a:ext cx="524103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MS</a:t>
              </a:r>
            </a:p>
          </p:txBody>
        </p:sp>
        <p:sp>
          <p:nvSpPr>
            <p:cNvPr id="148" name="Flowchart: Magnetic Disk 147">
              <a:extLst>
                <a:ext uri="{FF2B5EF4-FFF2-40B4-BE49-F238E27FC236}">
                  <a16:creationId xmlns:a16="http://schemas.microsoft.com/office/drawing/2014/main" id="{723C672F-EAEA-4ADB-81EA-CD6B7176A109}"/>
                </a:ext>
              </a:extLst>
            </p:cNvPr>
            <p:cNvSpPr/>
            <p:nvPr/>
          </p:nvSpPr>
          <p:spPr>
            <a:xfrm>
              <a:off x="1189686" y="5082837"/>
              <a:ext cx="749739" cy="519850"/>
            </a:xfrm>
            <a:prstGeom prst="flowChartMagneticDisk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Cloud computing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577C230-A423-4C17-95D1-F64BCC61B06B}"/>
                </a:ext>
              </a:extLst>
            </p:cNvPr>
            <p:cNvCxnSpPr>
              <a:cxnSpLocks/>
              <a:stCxn id="147" idx="0"/>
            </p:cNvCxnSpPr>
            <p:nvPr/>
          </p:nvCxnSpPr>
          <p:spPr>
            <a:xfrm flipV="1">
              <a:off x="1532664" y="3808619"/>
              <a:ext cx="4647" cy="4001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EDB42A3-08D9-4084-A641-77BDE42C5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5249" y="3692880"/>
              <a:ext cx="0" cy="6328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C0CCE44-3C89-45FD-B6CA-8D57CFE60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584" y="3692881"/>
              <a:ext cx="0" cy="37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1168ECD1-57AA-4AE1-A8EE-D6D6ADC92EA8}"/>
                </a:ext>
              </a:extLst>
            </p:cNvPr>
            <p:cNvCxnSpPr>
              <a:cxnSpLocks/>
            </p:cNvCxnSpPr>
            <p:nvPr/>
          </p:nvCxnSpPr>
          <p:spPr>
            <a:xfrm>
              <a:off x="1537311" y="3833714"/>
              <a:ext cx="1399594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2BC97ABE-BA40-4301-9FBB-ABA48B1E1CB1}"/>
                </a:ext>
              </a:extLst>
            </p:cNvPr>
            <p:cNvCxnSpPr>
              <a:cxnSpLocks/>
            </p:cNvCxnSpPr>
            <p:nvPr/>
          </p:nvCxnSpPr>
          <p:spPr>
            <a:xfrm>
              <a:off x="2963610" y="3833714"/>
              <a:ext cx="1571974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3E58B13-6A8B-40F0-92C9-1DC0F4B8EF47}"/>
                </a:ext>
              </a:extLst>
            </p:cNvPr>
            <p:cNvCxnSpPr>
              <a:cxnSpLocks/>
              <a:stCxn id="147" idx="3"/>
            </p:cNvCxnSpPr>
            <p:nvPr/>
          </p:nvCxnSpPr>
          <p:spPr>
            <a:xfrm>
              <a:off x="1794715" y="4369916"/>
              <a:ext cx="598715" cy="24259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1B9E881-5412-433C-9534-1345341DB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9506" y="4195763"/>
              <a:ext cx="655319" cy="241983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F9F9F4D-6150-4182-9E3F-21C1FBA34EF8}"/>
                </a:ext>
              </a:extLst>
            </p:cNvPr>
            <p:cNvCxnSpPr>
              <a:cxnSpLocks/>
              <a:stCxn id="148" idx="4"/>
            </p:cNvCxnSpPr>
            <p:nvPr/>
          </p:nvCxnSpPr>
          <p:spPr>
            <a:xfrm flipV="1">
              <a:off x="1939425" y="5082838"/>
              <a:ext cx="546814" cy="25992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A30EC4B-17E5-4377-B69B-C5A17F4B0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180" y="5171206"/>
              <a:ext cx="0" cy="78011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21F8A6-25AA-4FD7-B5F5-30FAF1D38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7475" y="5595980"/>
              <a:ext cx="4647" cy="35534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7BC733E-09BD-47FC-AF0F-126B7DC36577}"/>
                </a:ext>
              </a:extLst>
            </p:cNvPr>
            <p:cNvCxnSpPr>
              <a:cxnSpLocks/>
            </p:cNvCxnSpPr>
            <p:nvPr/>
          </p:nvCxnSpPr>
          <p:spPr>
            <a:xfrm>
              <a:off x="1582122" y="5833964"/>
              <a:ext cx="107805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C78AD5F-1402-40BB-884C-B28AB689C63C}"/>
                </a:ext>
              </a:extLst>
            </p:cNvPr>
            <p:cNvSpPr txBox="1"/>
            <p:nvPr/>
          </p:nvSpPr>
          <p:spPr>
            <a:xfrm>
              <a:off x="1789140" y="3828363"/>
              <a:ext cx="1119269" cy="34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Interconnection, services test specs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2620615-8F86-4FDE-BBC3-1AD8F818B435}"/>
                </a:ext>
              </a:extLst>
            </p:cNvPr>
            <p:cNvSpPr txBox="1"/>
            <p:nvPr/>
          </p:nvSpPr>
          <p:spPr>
            <a:xfrm>
              <a:off x="1577474" y="3370803"/>
              <a:ext cx="1316576" cy="4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Q.3640,Q.3940, Q.3953 Q.4014.1, Q.4014.2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24B227D-107A-41B4-B431-CC7D40E34DAB}"/>
                </a:ext>
              </a:extLst>
            </p:cNvPr>
            <p:cNvCxnSpPr>
              <a:cxnSpLocks/>
            </p:cNvCxnSpPr>
            <p:nvPr/>
          </p:nvCxnSpPr>
          <p:spPr>
            <a:xfrm>
              <a:off x="3642441" y="6170202"/>
              <a:ext cx="8413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4775DD5-E234-43CB-97D2-04823EDD1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2441" y="5883603"/>
              <a:ext cx="0" cy="5791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AD6619A-787E-492E-90F4-B3BE999ABDF1}"/>
                </a:ext>
              </a:extLst>
            </p:cNvPr>
            <p:cNvSpPr txBox="1"/>
            <p:nvPr/>
          </p:nvSpPr>
          <p:spPr>
            <a:xfrm>
              <a:off x="1792507" y="5483493"/>
              <a:ext cx="955617" cy="34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Cloud interop test specs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C148516-E046-4BCE-B997-A6B538ED3A31}"/>
                </a:ext>
              </a:extLst>
            </p:cNvPr>
            <p:cNvSpPr txBox="1"/>
            <p:nvPr/>
          </p:nvSpPr>
          <p:spPr>
            <a:xfrm>
              <a:off x="3273919" y="3834157"/>
              <a:ext cx="1119269" cy="35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IoT and tactile</a:t>
              </a:r>
              <a:br>
                <a:rPr lang="en-GB" sz="1050" b="1" dirty="0">
                  <a:solidFill>
                    <a:prstClr val="black"/>
                  </a:solidFill>
                  <a:latin typeface="Calibri"/>
                </a:rPr>
              </a:br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test specs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32672944-023B-4E9C-B508-253AE206DEDA}"/>
                </a:ext>
              </a:extLst>
            </p:cNvPr>
            <p:cNvSpPr txBox="1"/>
            <p:nvPr/>
          </p:nvSpPr>
          <p:spPr>
            <a:xfrm>
              <a:off x="2992030" y="3376842"/>
              <a:ext cx="1571974" cy="4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Q.3952</a:t>
              </a:r>
              <a:br>
                <a:rPr lang="en-GB" sz="1050" dirty="0">
                  <a:solidFill>
                    <a:prstClr val="black"/>
                  </a:solidFill>
                  <a:latin typeface="Calibri"/>
                </a:rPr>
              </a:br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Q.4060, Q.4062, Q.4063, Q.4065</a:t>
              </a: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3B20021-5F2B-4516-B70C-961BF07D4638}"/>
                </a:ext>
              </a:extLst>
            </p:cNvPr>
            <p:cNvCxnSpPr>
              <a:cxnSpLocks/>
            </p:cNvCxnSpPr>
            <p:nvPr/>
          </p:nvCxnSpPr>
          <p:spPr>
            <a:xfrm>
              <a:off x="233909" y="4762763"/>
              <a:ext cx="202898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4F0F5DA-0E81-4443-919C-FEC5A3EA5694}"/>
                </a:ext>
              </a:extLst>
            </p:cNvPr>
            <p:cNvCxnSpPr>
              <a:cxnSpLocks/>
              <a:endCxn id="148" idx="2"/>
            </p:cNvCxnSpPr>
            <p:nvPr/>
          </p:nvCxnSpPr>
          <p:spPr>
            <a:xfrm>
              <a:off x="233909" y="5342762"/>
              <a:ext cx="95577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85F2A445-915C-4DEC-A7F7-4DEC16A6E3E6}"/>
                </a:ext>
              </a:extLst>
            </p:cNvPr>
            <p:cNvCxnSpPr>
              <a:cxnSpLocks/>
            </p:cNvCxnSpPr>
            <p:nvPr/>
          </p:nvCxnSpPr>
          <p:spPr>
            <a:xfrm>
              <a:off x="395962" y="4762763"/>
              <a:ext cx="0" cy="57999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384781B-011B-4211-B161-21EA63BD5F49}"/>
                </a:ext>
              </a:extLst>
            </p:cNvPr>
            <p:cNvSpPr txBox="1"/>
            <p:nvPr/>
          </p:nvSpPr>
          <p:spPr>
            <a:xfrm>
              <a:off x="349901" y="4728064"/>
              <a:ext cx="1119269" cy="21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Cloud monitoring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1237EDE-BCA9-45A2-AFC2-657E685A7717}"/>
                </a:ext>
              </a:extLst>
            </p:cNvPr>
            <p:cNvSpPr txBox="1"/>
            <p:nvPr/>
          </p:nvSpPr>
          <p:spPr>
            <a:xfrm>
              <a:off x="374213" y="4878621"/>
              <a:ext cx="982128" cy="21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Q.3914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61A49DE-DFB8-4BD6-BC10-8EFA5E71D915}"/>
                </a:ext>
              </a:extLst>
            </p:cNvPr>
            <p:cNvSpPr txBox="1"/>
            <p:nvPr/>
          </p:nvSpPr>
          <p:spPr>
            <a:xfrm>
              <a:off x="1615627" y="5833964"/>
              <a:ext cx="982128" cy="76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Q.4040</a:t>
              </a:r>
            </a:p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Q.4041.1</a:t>
              </a:r>
            </a:p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Q.4042.1</a:t>
              </a:r>
            </a:p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Q.4043</a:t>
              </a:r>
            </a:p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Q.4044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3D377E7-D18B-420C-941D-7E6BB8EDB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3091" y="4746281"/>
              <a:ext cx="521305" cy="4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A086704-4DF5-4BEE-A2BD-BE04B56926D1}"/>
                </a:ext>
              </a:extLst>
            </p:cNvPr>
            <p:cNvSpPr txBox="1"/>
            <p:nvPr/>
          </p:nvSpPr>
          <p:spPr>
            <a:xfrm>
              <a:off x="4208085" y="4355204"/>
              <a:ext cx="982128" cy="34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Q.4061</a:t>
              </a:r>
            </a:p>
            <a:p>
              <a:pPr algn="ctr"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Q.3963</a:t>
              </a:r>
            </a:p>
          </p:txBody>
        </p:sp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FA592063-99E6-4583-BE69-0465BB44189C}"/>
                </a:ext>
              </a:extLst>
            </p:cNvPr>
            <p:cNvSpPr/>
            <p:nvPr/>
          </p:nvSpPr>
          <p:spPr>
            <a:xfrm>
              <a:off x="4333572" y="4679205"/>
              <a:ext cx="519068" cy="23306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SDN</a:t>
              </a:r>
            </a:p>
          </p:txBody>
        </p:sp>
        <p:sp>
          <p:nvSpPr>
            <p:cNvPr id="176" name="Cloud 175">
              <a:extLst>
                <a:ext uri="{FF2B5EF4-FFF2-40B4-BE49-F238E27FC236}">
                  <a16:creationId xmlns:a16="http://schemas.microsoft.com/office/drawing/2014/main" id="{74B9F86C-3C57-45E3-BC66-D9643A1ED3EF}"/>
                </a:ext>
              </a:extLst>
            </p:cNvPr>
            <p:cNvSpPr/>
            <p:nvPr/>
          </p:nvSpPr>
          <p:spPr>
            <a:xfrm>
              <a:off x="3465426" y="5171206"/>
              <a:ext cx="1281346" cy="75348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</a:t>
              </a:r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67617EBE-5628-4EF7-8B8C-BB9A1B295C43}"/>
                </a:ext>
              </a:extLst>
            </p:cNvPr>
            <p:cNvSpPr/>
            <p:nvPr/>
          </p:nvSpPr>
          <p:spPr>
            <a:xfrm>
              <a:off x="3536756" y="5747426"/>
              <a:ext cx="1029687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Monitoring system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7A352FC-1311-4BB3-A863-A22FDA1C1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3838" y="6069799"/>
              <a:ext cx="3891" cy="39291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FC87574-7172-4BDD-8F8F-6BCC70724D2B}"/>
                </a:ext>
              </a:extLst>
            </p:cNvPr>
            <p:cNvSpPr txBox="1"/>
            <p:nvPr/>
          </p:nvSpPr>
          <p:spPr>
            <a:xfrm>
              <a:off x="3664330" y="6155313"/>
              <a:ext cx="982128" cy="34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Q.3916</a:t>
              </a:r>
            </a:p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Q.3915</a:t>
              </a:r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9B45EAB3-F8A3-402F-8DF2-6FE12F3411A8}"/>
                </a:ext>
              </a:extLst>
            </p:cNvPr>
            <p:cNvSpPr/>
            <p:nvPr/>
          </p:nvSpPr>
          <p:spPr>
            <a:xfrm>
              <a:off x="186988" y="3385270"/>
              <a:ext cx="4946385" cy="3183170"/>
            </a:xfrm>
            <a:prstGeom prst="roundRect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43F10CD-8B30-4063-8CDD-3950E7B6F15A}"/>
                </a:ext>
              </a:extLst>
            </p:cNvPr>
            <p:cNvSpPr txBox="1"/>
            <p:nvPr/>
          </p:nvSpPr>
          <p:spPr>
            <a:xfrm>
              <a:off x="258185" y="3068862"/>
              <a:ext cx="4548206" cy="24280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r>
                <a:rPr lang="en-US" sz="1600" b="1" u="sng" dirty="0">
                  <a:solidFill>
                    <a:srgbClr val="1F497D"/>
                  </a:solidFill>
                  <a:latin typeface="Lato Regular"/>
                </a:rPr>
                <a:t>Protocols test specs, monitoring</a:t>
              </a:r>
              <a:endParaRPr lang="id-ID" sz="1600" b="1" u="sng" dirty="0">
                <a:solidFill>
                  <a:srgbClr val="1F497D"/>
                </a:solidFill>
                <a:latin typeface="Lato Regular"/>
              </a:endParaRPr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9DBCFC1A-3E27-4327-911D-E116B9CD850D}"/>
                </a:ext>
              </a:extLst>
            </p:cNvPr>
            <p:cNvSpPr/>
            <p:nvPr/>
          </p:nvSpPr>
          <p:spPr>
            <a:xfrm>
              <a:off x="3885576" y="4940146"/>
              <a:ext cx="817803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Web evaluating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C38E356-B4D9-49ED-8371-D8B1D13ACD10}"/>
                </a:ext>
              </a:extLst>
            </p:cNvPr>
            <p:cNvSpPr txBox="1"/>
            <p:nvPr/>
          </p:nvSpPr>
          <p:spPr>
            <a:xfrm>
              <a:off x="3851347" y="5248465"/>
              <a:ext cx="959641" cy="21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Q.3961</a:t>
              </a:r>
            </a:p>
          </p:txBody>
        </p:sp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EB00C6CD-D161-49A3-95C2-E4CAFFE17545}"/>
                </a:ext>
              </a:extLst>
            </p:cNvPr>
            <p:cNvSpPr/>
            <p:nvPr/>
          </p:nvSpPr>
          <p:spPr>
            <a:xfrm>
              <a:off x="273891" y="5522361"/>
              <a:ext cx="622551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vBNG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FE9FDB36-CBFE-4290-85D9-D3B918F66431}"/>
                </a:ext>
              </a:extLst>
            </p:cNvPr>
            <p:cNvSpPr/>
            <p:nvPr/>
          </p:nvSpPr>
          <p:spPr>
            <a:xfrm>
              <a:off x="1011483" y="6170202"/>
              <a:ext cx="587391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vBNG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1AA54E3-A039-4F42-BE47-C0038FA4BA11}"/>
                </a:ext>
              </a:extLst>
            </p:cNvPr>
            <p:cNvSpPr txBox="1"/>
            <p:nvPr/>
          </p:nvSpPr>
          <p:spPr>
            <a:xfrm>
              <a:off x="197024" y="5818707"/>
              <a:ext cx="955777" cy="345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Interop test specs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9B12BAD-C24D-4480-A9DF-914572AACC8E}"/>
                </a:ext>
              </a:extLst>
            </p:cNvPr>
            <p:cNvSpPr txBox="1"/>
            <p:nvPr/>
          </p:nvSpPr>
          <p:spPr>
            <a:xfrm>
              <a:off x="185562" y="6114438"/>
              <a:ext cx="982128" cy="21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Q.4064</a:t>
              </a: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8D1169A2-B47C-4BF9-9DA7-C8443BDE7F2A}"/>
                </a:ext>
              </a:extLst>
            </p:cNvPr>
            <p:cNvCxnSpPr>
              <a:cxnSpLocks/>
              <a:endCxn id="185" idx="0"/>
            </p:cNvCxnSpPr>
            <p:nvPr/>
          </p:nvCxnSpPr>
          <p:spPr>
            <a:xfrm>
              <a:off x="896442" y="5813370"/>
              <a:ext cx="408737" cy="35683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BD476E4-E9CA-4912-9E8A-A50ACE52ABD7}"/>
                </a:ext>
              </a:extLst>
            </p:cNvPr>
            <p:cNvSpPr/>
            <p:nvPr/>
          </p:nvSpPr>
          <p:spPr>
            <a:xfrm>
              <a:off x="317000" y="4238414"/>
              <a:ext cx="524103" cy="322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Calibri"/>
                </a:rPr>
                <a:t>AR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6289F6A-1D6B-4772-A6DD-2D5AF3D5CC96}"/>
                </a:ext>
              </a:extLst>
            </p:cNvPr>
            <p:cNvSpPr txBox="1"/>
            <p:nvPr/>
          </p:nvSpPr>
          <p:spPr>
            <a:xfrm>
              <a:off x="237072" y="3745546"/>
              <a:ext cx="1119269" cy="35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Augmented</a:t>
              </a:r>
              <a:br>
                <a:rPr lang="en-GB" sz="1050" b="1" dirty="0">
                  <a:solidFill>
                    <a:prstClr val="black"/>
                  </a:solidFill>
                  <a:latin typeface="Calibri"/>
                </a:rPr>
              </a:br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Reality testing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364D723-7FC2-4335-9DFB-CA49B6467D1C}"/>
                </a:ext>
              </a:extLst>
            </p:cNvPr>
            <p:cNvCxnSpPr>
              <a:cxnSpLocks/>
              <a:endCxn id="145" idx="2"/>
            </p:cNvCxnSpPr>
            <p:nvPr/>
          </p:nvCxnSpPr>
          <p:spPr>
            <a:xfrm>
              <a:off x="856399" y="4504460"/>
              <a:ext cx="1411310" cy="26416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053D48C-4F89-4871-A70B-B433CF629E50}"/>
                </a:ext>
              </a:extLst>
            </p:cNvPr>
            <p:cNvSpPr txBox="1"/>
            <p:nvPr/>
          </p:nvSpPr>
          <p:spPr>
            <a:xfrm>
              <a:off x="258703" y="4027554"/>
              <a:ext cx="982128" cy="21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Q.4066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1F807F0-58B5-4459-9383-DBF144850E55}"/>
                </a:ext>
              </a:extLst>
            </p:cNvPr>
            <p:cNvSpPr txBox="1"/>
            <p:nvPr/>
          </p:nvSpPr>
          <p:spPr>
            <a:xfrm>
              <a:off x="2616458" y="5188371"/>
              <a:ext cx="955617" cy="4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Test specs</a:t>
              </a:r>
              <a:br>
                <a:rPr lang="en-GB" sz="1050" b="1" dirty="0">
                  <a:solidFill>
                    <a:prstClr val="black"/>
                  </a:solidFill>
                  <a:latin typeface="Calibri"/>
                </a:rPr>
              </a:br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life cycle management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653EC2D-BEF9-4949-9045-5D67BFE341A7}"/>
                </a:ext>
              </a:extLst>
            </p:cNvPr>
            <p:cNvSpPr txBox="1"/>
            <p:nvPr/>
          </p:nvSpPr>
          <p:spPr>
            <a:xfrm>
              <a:off x="2616105" y="5600329"/>
              <a:ext cx="982128" cy="21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ITU-T Q.4067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756F489-1A26-4F5F-AB0A-D47652C74CDF}"/>
              </a:ext>
            </a:extLst>
          </p:cNvPr>
          <p:cNvGrpSpPr/>
          <p:nvPr/>
        </p:nvGrpSpPr>
        <p:grpSpPr>
          <a:xfrm>
            <a:off x="554133" y="4566080"/>
            <a:ext cx="4734682" cy="1838001"/>
            <a:chOff x="549962" y="4431381"/>
            <a:chExt cx="5384045" cy="2094853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C3CB1BE0-56ED-47F9-8EC2-935F005A21DA}"/>
                </a:ext>
              </a:extLst>
            </p:cNvPr>
            <p:cNvSpPr txBox="1"/>
            <p:nvPr/>
          </p:nvSpPr>
          <p:spPr>
            <a:xfrm>
              <a:off x="549962" y="4431381"/>
              <a:ext cx="4181580" cy="292380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r>
                <a:rPr lang="en-US" sz="1600" b="1" u="sng" dirty="0">
                  <a:solidFill>
                    <a:srgbClr val="1F497D"/>
                  </a:solidFill>
                  <a:latin typeface="Lato Regular"/>
                </a:rPr>
                <a:t>Testbed federations</a:t>
              </a:r>
              <a:endParaRPr lang="id-ID" sz="1600" b="1" u="sng" dirty="0">
                <a:solidFill>
                  <a:srgbClr val="1F497D"/>
                </a:solidFill>
                <a:latin typeface="Lato Regular"/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364C01DD-1595-4AD6-B9CC-6FCB28084F83}"/>
                </a:ext>
              </a:extLst>
            </p:cNvPr>
            <p:cNvSpPr/>
            <p:nvPr/>
          </p:nvSpPr>
          <p:spPr>
            <a:xfrm>
              <a:off x="562799" y="4815021"/>
              <a:ext cx="5371208" cy="1711213"/>
            </a:xfrm>
            <a:prstGeom prst="roundRect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Cloud 207">
              <a:extLst>
                <a:ext uri="{FF2B5EF4-FFF2-40B4-BE49-F238E27FC236}">
                  <a16:creationId xmlns:a16="http://schemas.microsoft.com/office/drawing/2014/main" id="{9C3971D6-94E6-4941-A45C-0F96B30BCE28}"/>
                </a:ext>
              </a:extLst>
            </p:cNvPr>
            <p:cNvSpPr/>
            <p:nvPr/>
          </p:nvSpPr>
          <p:spPr>
            <a:xfrm>
              <a:off x="754441" y="5879810"/>
              <a:ext cx="928515" cy="48111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TL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Cloud 208">
              <a:extLst>
                <a:ext uri="{FF2B5EF4-FFF2-40B4-BE49-F238E27FC236}">
                  <a16:creationId xmlns:a16="http://schemas.microsoft.com/office/drawing/2014/main" id="{31CF1FA3-F3B7-4010-9D97-102D47C6A4EA}"/>
                </a:ext>
              </a:extLst>
            </p:cNvPr>
            <p:cNvSpPr/>
            <p:nvPr/>
          </p:nvSpPr>
          <p:spPr>
            <a:xfrm>
              <a:off x="2540736" y="4913572"/>
              <a:ext cx="928515" cy="48111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TL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Cloud 209">
              <a:extLst>
                <a:ext uri="{FF2B5EF4-FFF2-40B4-BE49-F238E27FC236}">
                  <a16:creationId xmlns:a16="http://schemas.microsoft.com/office/drawing/2014/main" id="{C159975B-B19A-4852-81B6-34AA9ED7D27F}"/>
                </a:ext>
              </a:extLst>
            </p:cNvPr>
            <p:cNvSpPr/>
            <p:nvPr/>
          </p:nvSpPr>
          <p:spPr>
            <a:xfrm>
              <a:off x="4503559" y="5942225"/>
              <a:ext cx="928515" cy="48111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TL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ACA27D1-FA4C-4D76-BF57-684C9CE235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0643" y="5266209"/>
              <a:ext cx="1050427" cy="620287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08FB6C1-C635-4312-B80C-C8A85E494E19}"/>
                </a:ext>
              </a:extLst>
            </p:cNvPr>
            <p:cNvCxnSpPr>
              <a:cxnSpLocks/>
              <a:stCxn id="215" idx="3"/>
            </p:cNvCxnSpPr>
            <p:nvPr/>
          </p:nvCxnSpPr>
          <p:spPr>
            <a:xfrm flipH="1" flipV="1">
              <a:off x="3372960" y="5234132"/>
              <a:ext cx="1470771" cy="756862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5758A0D-9350-42AE-BCB2-4E6B37909477}"/>
                </a:ext>
              </a:extLst>
            </p:cNvPr>
            <p:cNvCxnSpPr>
              <a:cxnSpLocks/>
              <a:stCxn id="210" idx="2"/>
            </p:cNvCxnSpPr>
            <p:nvPr/>
          </p:nvCxnSpPr>
          <p:spPr>
            <a:xfrm flipH="1" flipV="1">
              <a:off x="1682956" y="6165609"/>
              <a:ext cx="2823484" cy="1717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0E8A0932-5048-48EC-84A9-ECCF48118EE4}"/>
                </a:ext>
              </a:extLst>
            </p:cNvPr>
            <p:cNvSpPr txBox="1"/>
            <p:nvPr/>
          </p:nvSpPr>
          <p:spPr>
            <a:xfrm>
              <a:off x="2533760" y="5562649"/>
              <a:ext cx="1235463" cy="28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ITU-T Q.4068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1CCEDD3-D9E2-423F-85C3-0C8CF90D1B4D}"/>
                </a:ext>
              </a:extLst>
            </p:cNvPr>
            <p:cNvSpPr txBox="1"/>
            <p:nvPr/>
          </p:nvSpPr>
          <p:spPr>
            <a:xfrm>
              <a:off x="1653073" y="5859449"/>
              <a:ext cx="3190659" cy="26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900" b="1" dirty="0">
                  <a:solidFill>
                    <a:prstClr val="black"/>
                  </a:solidFill>
                  <a:latin typeface="Calibri"/>
                </a:rPr>
                <a:t>Open APIs for interoperable testbed federations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83E8C1C-7168-4EA0-8D3E-EA60AFFF40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9566" y="5518080"/>
              <a:ext cx="72144" cy="1366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B783202-E785-47FB-AE8B-D088E9018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5073" y="6125107"/>
              <a:ext cx="0" cy="13114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A360F8E5-67F0-4892-BCFF-D67B8410E37B}"/>
                </a:ext>
              </a:extLst>
            </p:cNvPr>
            <p:cNvSpPr txBox="1"/>
            <p:nvPr/>
          </p:nvSpPr>
          <p:spPr>
            <a:xfrm rot="1966740">
              <a:off x="3961625" y="5447569"/>
              <a:ext cx="2916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1050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GB" sz="1050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endParaRPr lang="en-GB" sz="10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D97A8E-3062-4508-838D-B6749851BC7B}"/>
              </a:ext>
            </a:extLst>
          </p:cNvPr>
          <p:cNvSpPr txBox="1"/>
          <p:nvPr/>
        </p:nvSpPr>
        <p:spPr>
          <a:xfrm>
            <a:off x="2512388" y="5896732"/>
            <a:ext cx="4090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API-1</a:t>
            </a:r>
            <a:endParaRPr lang="en-GB" sz="7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73CB2D6-55D6-4ED0-B9FE-25F7DA49E447}"/>
              </a:ext>
            </a:extLst>
          </p:cNvPr>
          <p:cNvSpPr txBox="1"/>
          <p:nvPr/>
        </p:nvSpPr>
        <p:spPr>
          <a:xfrm>
            <a:off x="3633334" y="5091881"/>
            <a:ext cx="4090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API-2</a:t>
            </a:r>
            <a:endParaRPr lang="en-GB" sz="7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18517A1-330C-4B85-88D2-2AAC659CC389}"/>
              </a:ext>
            </a:extLst>
          </p:cNvPr>
          <p:cNvSpPr txBox="1"/>
          <p:nvPr/>
        </p:nvSpPr>
        <p:spPr>
          <a:xfrm>
            <a:off x="1418824" y="5081481"/>
            <a:ext cx="4090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API-3</a:t>
            </a:r>
            <a:endParaRPr lang="en-GB" sz="700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2F0E19A-CF46-4736-8CC2-E15BCEFB5868}"/>
              </a:ext>
            </a:extLst>
          </p:cNvPr>
          <p:cNvGrpSpPr/>
          <p:nvPr/>
        </p:nvGrpSpPr>
        <p:grpSpPr>
          <a:xfrm>
            <a:off x="6378549" y="5497175"/>
            <a:ext cx="5396019" cy="874601"/>
            <a:chOff x="532604" y="4105585"/>
            <a:chExt cx="6136085" cy="2420648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12011E-E075-45A3-BEB3-EF2ED9059B56}"/>
                </a:ext>
              </a:extLst>
            </p:cNvPr>
            <p:cNvSpPr txBox="1"/>
            <p:nvPr/>
          </p:nvSpPr>
          <p:spPr>
            <a:xfrm>
              <a:off x="532604" y="4105585"/>
              <a:ext cx="4181580" cy="809225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r>
                <a:rPr lang="en-US" sz="1600" b="1" u="sng" dirty="0">
                  <a:solidFill>
                    <a:srgbClr val="1F497D"/>
                  </a:solidFill>
                  <a:latin typeface="Lato Regular"/>
                </a:rPr>
                <a:t>ITU C&amp;I </a:t>
              </a:r>
              <a:r>
                <a:rPr lang="en-US" sz="1600" b="1" u="sng" dirty="0" err="1">
                  <a:solidFill>
                    <a:srgbClr val="1F497D"/>
                  </a:solidFill>
                  <a:latin typeface="Lato Regular"/>
                </a:rPr>
                <a:t>Programme</a:t>
              </a:r>
              <a:endParaRPr lang="id-ID" sz="1600" b="1" u="sng" dirty="0">
                <a:solidFill>
                  <a:srgbClr val="1F497D"/>
                </a:solidFill>
                <a:latin typeface="Lato Regular"/>
              </a:endParaRP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76FE34B1-940B-472A-A105-027560C15890}"/>
                </a:ext>
              </a:extLst>
            </p:cNvPr>
            <p:cNvSpPr/>
            <p:nvPr/>
          </p:nvSpPr>
          <p:spPr>
            <a:xfrm>
              <a:off x="562799" y="5063154"/>
              <a:ext cx="6105890" cy="1463079"/>
            </a:xfrm>
            <a:prstGeom prst="roundRect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27F0D2B-437A-4F3B-8930-D3A7D14A6C73}"/>
                </a:ext>
              </a:extLst>
            </p:cNvPr>
            <p:cNvSpPr txBox="1"/>
            <p:nvPr/>
          </p:nvSpPr>
          <p:spPr>
            <a:xfrm>
              <a:off x="582930" y="5011417"/>
              <a:ext cx="5763879" cy="1448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rgbClr val="0070C0"/>
                  </a:solidFill>
                  <a:latin typeface="Calibri"/>
                </a:rPr>
                <a:t>Reference table of ITU-T Recommendations to be used for C&amp;I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rgbClr val="0070C0"/>
                  </a:solidFill>
                  <a:latin typeface="Calibri"/>
                </a:rPr>
                <a:t>Pilot projects on C&amp;I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97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Key achievements: </a:t>
            </a:r>
            <a:r>
              <a:rPr lang="en-US" sz="3200" b="1" u="sng" dirty="0">
                <a:solidFill>
                  <a:prstClr val="black"/>
                </a:solidFill>
                <a:latin typeface="Arial"/>
              </a:rPr>
              <a:t>CASC</a:t>
            </a:r>
            <a:r>
              <a:rPr lang="en-US" sz="3200" b="1" dirty="0">
                <a:solidFill>
                  <a:prstClr val="black"/>
                </a:solidFill>
                <a:latin typeface="Arial"/>
              </a:rPr>
              <a:t> (2017-2021)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271EAC91-C60D-4AA8-A4FD-291CECE0BBF9}"/>
              </a:ext>
            </a:extLst>
          </p:cNvPr>
          <p:cNvSpPr txBox="1"/>
          <p:nvPr/>
        </p:nvSpPr>
        <p:spPr>
          <a:xfrm>
            <a:off x="326376" y="1297367"/>
            <a:ext cx="11441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Conformity Assessment Steering Committee (ITU-T CASC)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collaborates with International Laboratory Accreditation Cooperation (ILAC)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establishing ITU Testing Laboratory recognition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AEDF72-6FA2-4E0B-BBB1-9B94CFA81165}"/>
              </a:ext>
            </a:extLst>
          </p:cNvPr>
          <p:cNvSpPr txBox="1"/>
          <p:nvPr/>
        </p:nvSpPr>
        <p:spPr>
          <a:xfrm>
            <a:off x="326376" y="1943698"/>
            <a:ext cx="677851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Outcomes: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SG11 approved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ITU Guidelines which define the high-level framework on TL recognition procedure and appointment of ITU technical experts who can be involved in the TL’s assessment team.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Appointed 11 ITU-T Technical experts on ITU-T Recommendations H., K., M. and </a:t>
            </a:r>
            <a:r>
              <a:rPr lang="en-GB" dirty="0" err="1">
                <a:latin typeface="Calibri" panose="020F0502020204030204" pitchFamily="34" charset="0"/>
              </a:rPr>
              <a:t>X.series</a:t>
            </a:r>
            <a:r>
              <a:rPr lang="en-GB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SG11 agreed that ITU recognizes the TLs which are accredited by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Accreditation Body (AB) that is a signatory to the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ILAC Mutual Recognition Arrangement (MRA)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testing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which scope of accreditation contains ITU-T Recommendation(s).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Any TL, including non-ITU member, needs to approach AB that is a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signatory to the ILAC MRA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Once accredited, TL can be recognized by ITU based on the request submitted via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online form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</a:b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TSB Circular 368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976E4-0F49-42D0-A630-906DF8B0DA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887" y="2419064"/>
            <a:ext cx="4704843" cy="38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Key achievements: </a:t>
            </a:r>
            <a:r>
              <a:rPr lang="en-US" sz="3200" b="1" u="sng" dirty="0">
                <a:solidFill>
                  <a:prstClr val="black"/>
                </a:solidFill>
                <a:latin typeface="Arial"/>
              </a:rPr>
              <a:t>Counterfeit &amp; ICT theft</a:t>
            </a:r>
            <a:r>
              <a:rPr lang="en-US" sz="3200" b="1" dirty="0">
                <a:solidFill>
                  <a:prstClr val="black"/>
                </a:solidFill>
                <a:latin typeface="Arial"/>
              </a:rPr>
              <a:t> (2017-2021)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1ECA8E3-B734-4AE3-94BA-94BD60F68B22}"/>
              </a:ext>
            </a:extLst>
          </p:cNvPr>
          <p:cNvGrpSpPr/>
          <p:nvPr/>
        </p:nvGrpSpPr>
        <p:grpSpPr>
          <a:xfrm>
            <a:off x="326376" y="1273509"/>
            <a:ext cx="12200903" cy="5584491"/>
            <a:chOff x="0" y="-42484"/>
            <a:chExt cx="12616962" cy="648628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A12D7B-0FE3-4BF7-9B17-03DF45ABAB95}"/>
                </a:ext>
              </a:extLst>
            </p:cNvPr>
            <p:cNvSpPr/>
            <p:nvPr/>
          </p:nvSpPr>
          <p:spPr>
            <a:xfrm>
              <a:off x="0" y="61546"/>
              <a:ext cx="12192000" cy="638225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B25D4D-BF8F-4D4D-AF2F-CA4AFF1F749F}"/>
                </a:ext>
              </a:extLst>
            </p:cNvPr>
            <p:cNvSpPr txBox="1"/>
            <p:nvPr/>
          </p:nvSpPr>
          <p:spPr>
            <a:xfrm>
              <a:off x="211015" y="-42484"/>
              <a:ext cx="5521570" cy="292380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rPr>
                <a:t>Combating counterfeiting of ICT devices</a:t>
              </a:r>
              <a:endParaRPr kumimoji="0" lang="id-ID" sz="1600" b="1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 Regular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1D006CC-9D5E-4BD2-98AE-B30546565E6A}"/>
                </a:ext>
              </a:extLst>
            </p:cNvPr>
            <p:cNvSpPr/>
            <p:nvPr/>
          </p:nvSpPr>
          <p:spPr>
            <a:xfrm>
              <a:off x="211015" y="332032"/>
              <a:ext cx="11887200" cy="383344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919EA3D-DEF4-411F-BE65-6555A1A63635}"/>
                </a:ext>
              </a:extLst>
            </p:cNvPr>
            <p:cNvSpPr/>
            <p:nvPr/>
          </p:nvSpPr>
          <p:spPr>
            <a:xfrm>
              <a:off x="363540" y="556206"/>
              <a:ext cx="5668571" cy="10931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Resolution 96 of WTSA-16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ITU Telecommunication Standardization Sector studies for combating counterfeit telecommunication/information and communication technology devices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C16D16-B280-4149-9FF0-D0564A2B3E9C}"/>
                </a:ext>
              </a:extLst>
            </p:cNvPr>
            <p:cNvGrpSpPr/>
            <p:nvPr/>
          </p:nvGrpSpPr>
          <p:grpSpPr>
            <a:xfrm>
              <a:off x="5500815" y="665490"/>
              <a:ext cx="6361912" cy="3405051"/>
              <a:chOff x="5662823" y="3168536"/>
              <a:chExt cx="6387950" cy="3527535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6696DBF2-3EE2-4540-9003-5EE2D5D60F18}"/>
                  </a:ext>
                </a:extLst>
              </p:cNvPr>
              <p:cNvSpPr/>
              <p:nvPr/>
            </p:nvSpPr>
            <p:spPr>
              <a:xfrm>
                <a:off x="5780533" y="4915664"/>
                <a:ext cx="6270240" cy="178040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5A40E2F-2178-44C2-B7B1-3ABAE4032780}"/>
                  </a:ext>
                </a:extLst>
              </p:cNvPr>
              <p:cNvCxnSpPr>
                <a:cxnSpLocks/>
                <a:stCxn id="69" idx="3"/>
                <a:endCxn id="70" idx="2"/>
              </p:cNvCxnSpPr>
              <p:nvPr/>
            </p:nvCxnSpPr>
            <p:spPr>
              <a:xfrm>
                <a:off x="7775055" y="5425437"/>
                <a:ext cx="69206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8D27E37-BD5C-4E2F-B6B5-3FA5FF29F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7543" y="4581591"/>
                <a:ext cx="0" cy="48229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3C33434-A9B9-4C30-827D-E657B3626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2127" y="4602611"/>
                <a:ext cx="0" cy="55934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939ECFA-57A3-4EBE-8848-FBA63B5A4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57545" y="4698206"/>
                <a:ext cx="3002536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46CA971-0CF5-4647-9F6F-46A20B3A78F5}"/>
                  </a:ext>
                </a:extLst>
              </p:cNvPr>
              <p:cNvSpPr txBox="1"/>
              <p:nvPr/>
            </p:nvSpPr>
            <p:spPr>
              <a:xfrm>
                <a:off x="8089324" y="4479501"/>
                <a:ext cx="1763773" cy="25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Q.5053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EC14340-496A-4C44-A3EC-0CF813BDCCEC}"/>
                  </a:ext>
                </a:extLst>
              </p:cNvPr>
              <p:cNvSpPr/>
              <p:nvPr/>
            </p:nvSpPr>
            <p:spPr>
              <a:xfrm>
                <a:off x="7954746" y="4669443"/>
                <a:ext cx="203292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Audit interface for blacklisted IMEI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6AB8620-A5A6-44A1-97E8-4AEA2A0088DF}"/>
                  </a:ext>
                </a:extLst>
              </p:cNvPr>
              <p:cNvSpPr/>
              <p:nvPr/>
            </p:nvSpPr>
            <p:spPr>
              <a:xfrm>
                <a:off x="6656969" y="5093851"/>
                <a:ext cx="1118086" cy="66317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Black-list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Audit System</a:t>
                </a: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4EAB4272-A51B-4463-BB9E-5BB505CEB4D6}"/>
                  </a:ext>
                </a:extLst>
              </p:cNvPr>
              <p:cNvSpPr/>
              <p:nvPr/>
            </p:nvSpPr>
            <p:spPr>
              <a:xfrm>
                <a:off x="8461222" y="4953038"/>
                <a:ext cx="1901968" cy="944798"/>
              </a:xfrm>
              <a:prstGeom prst="clou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PLMN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D25CEDF-1980-4FA7-960F-7D47A498FA10}"/>
                  </a:ext>
                </a:extLst>
              </p:cNvPr>
              <p:cNvSpPr/>
              <p:nvPr/>
            </p:nvSpPr>
            <p:spPr>
              <a:xfrm>
                <a:off x="10215532" y="5130312"/>
                <a:ext cx="1001490" cy="63066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Equipment Identity Register</a:t>
                </a:r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14E7F80-0935-4338-8572-91FB38EF5F6C}"/>
                  </a:ext>
                </a:extLst>
              </p:cNvPr>
              <p:cNvSpPr/>
              <p:nvPr/>
            </p:nvSpPr>
            <p:spPr>
              <a:xfrm>
                <a:off x="8461222" y="3168536"/>
                <a:ext cx="3589551" cy="106540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lowchart: Magnetic Disk 72">
                <a:extLst>
                  <a:ext uri="{FF2B5EF4-FFF2-40B4-BE49-F238E27FC236}">
                    <a16:creationId xmlns:a16="http://schemas.microsoft.com/office/drawing/2014/main" id="{CB236C78-52D4-4F21-AD05-3951F0F82D6C}"/>
                  </a:ext>
                </a:extLst>
              </p:cNvPr>
              <p:cNvSpPr/>
              <p:nvPr/>
            </p:nvSpPr>
            <p:spPr>
              <a:xfrm>
                <a:off x="6480554" y="3280577"/>
                <a:ext cx="989963" cy="781748"/>
              </a:xfrm>
              <a:prstGeom prst="flowChartMagneticDisk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IMEI Global Database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8588A2E-B140-415D-92E7-0940FE30DFC1}"/>
                  </a:ext>
                </a:extLst>
              </p:cNvPr>
              <p:cNvSpPr/>
              <p:nvPr/>
            </p:nvSpPr>
            <p:spPr>
              <a:xfrm>
                <a:off x="8866618" y="3356120"/>
                <a:ext cx="2500963" cy="63066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Regional Central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Equipment Identity Register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9BCF37B-80EF-47DE-A036-28F7D9CB1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3572" y="3986783"/>
                <a:ext cx="0" cy="1143529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2C1ADB9-E93A-43DE-A70E-65FF0E6154F6}"/>
                  </a:ext>
                </a:extLst>
              </p:cNvPr>
              <p:cNvCxnSpPr>
                <a:cxnSpLocks/>
                <a:stCxn id="74" idx="1"/>
                <a:endCxn id="73" idx="4"/>
              </p:cNvCxnSpPr>
              <p:nvPr/>
            </p:nvCxnSpPr>
            <p:spPr>
              <a:xfrm flipH="1" flipV="1">
                <a:off x="7470517" y="3671451"/>
                <a:ext cx="1396101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8136CBC-6231-44E2-A3BB-5EDCDCF8146E}"/>
                  </a:ext>
                </a:extLst>
              </p:cNvPr>
              <p:cNvSpPr txBox="1"/>
              <p:nvPr/>
            </p:nvSpPr>
            <p:spPr>
              <a:xfrm>
                <a:off x="10962084" y="6419072"/>
                <a:ext cx="10014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Country 1…n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0AD5026-77A5-4C2A-94AD-FD0679E26F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73278" y="3674595"/>
                <a:ext cx="54374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37FF1FA-BE2A-4713-8F57-C74678BC8C50}"/>
                  </a:ext>
                </a:extLst>
              </p:cNvPr>
              <p:cNvCxnSpPr>
                <a:cxnSpLocks/>
                <a:endCxn id="71" idx="3"/>
              </p:cNvCxnSpPr>
              <p:nvPr/>
            </p:nvCxnSpPr>
            <p:spPr>
              <a:xfrm flipH="1" flipV="1">
                <a:off x="11217022" y="5445643"/>
                <a:ext cx="651306" cy="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CC7A7BF-4E11-4909-80B0-746D74B70C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819584" y="3674595"/>
                <a:ext cx="0" cy="1771049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35C1425-26C2-4797-96EF-A0D7C0BA3DDC}"/>
                  </a:ext>
                </a:extLst>
              </p:cNvPr>
              <p:cNvSpPr/>
              <p:nvPr/>
            </p:nvSpPr>
            <p:spPr>
              <a:xfrm>
                <a:off x="10456658" y="4283362"/>
                <a:ext cx="1460366" cy="57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​Addressing mobile devices with duplicate unique identifier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DDA57C-C0D8-4057-B437-8C18EA1711CE}"/>
                  </a:ext>
                </a:extLst>
              </p:cNvPr>
              <p:cNvSpPr txBox="1"/>
              <p:nvPr/>
            </p:nvSpPr>
            <p:spPr>
              <a:xfrm>
                <a:off x="10436784" y="3986783"/>
                <a:ext cx="915159" cy="25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Q.5052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6F37B37D-5A83-446F-BA3A-48C8C0C1CA74}"/>
                  </a:ext>
                </a:extLst>
              </p:cNvPr>
              <p:cNvSpPr/>
              <p:nvPr/>
            </p:nvSpPr>
            <p:spPr>
              <a:xfrm>
                <a:off x="7276213" y="5881169"/>
                <a:ext cx="1035322" cy="33169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036F1891-9E93-45AB-B4E0-1923A838C3AB}"/>
                  </a:ext>
                </a:extLst>
              </p:cNvPr>
              <p:cNvSpPr/>
              <p:nvPr/>
            </p:nvSpPr>
            <p:spPr>
              <a:xfrm>
                <a:off x="7156345" y="5955787"/>
                <a:ext cx="1103493" cy="33169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13DB7DD2-862B-4548-843A-814FA3153F2F}"/>
                  </a:ext>
                </a:extLst>
              </p:cNvPr>
              <p:cNvSpPr/>
              <p:nvPr/>
            </p:nvSpPr>
            <p:spPr>
              <a:xfrm>
                <a:off x="6994025" y="6013853"/>
                <a:ext cx="1202651" cy="459917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Counterfeit mobile device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B0F2CC2-56F1-4DC0-9E25-1EC059D08A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2250" y="5719649"/>
                <a:ext cx="413347" cy="178187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34E536A-38B5-4060-806E-14163236C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542" y="6167607"/>
                <a:ext cx="1098483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C622DA0-1739-4494-BEAA-A3A5DCDFFB1E}"/>
                  </a:ext>
                </a:extLst>
              </p:cNvPr>
              <p:cNvSpPr/>
              <p:nvPr/>
            </p:nvSpPr>
            <p:spPr>
              <a:xfrm>
                <a:off x="5662823" y="5944026"/>
                <a:ext cx="1498531" cy="414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Reliability of IMEI</a:t>
                </a:r>
                <a:b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</a:b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9EA8ACE-9381-43F9-B77C-DFA03EA018CB}"/>
                  </a:ext>
                </a:extLst>
              </p:cNvPr>
              <p:cNvSpPr txBox="1"/>
              <p:nvPr/>
            </p:nvSpPr>
            <p:spPr>
              <a:xfrm>
                <a:off x="5811923" y="5722786"/>
                <a:ext cx="1763773" cy="25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ITU-T QTR-RLB-IMEI  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897D7D-DB5C-4C93-9DA5-89C9DDB97274}"/>
                </a:ext>
              </a:extLst>
            </p:cNvPr>
            <p:cNvSpPr/>
            <p:nvPr/>
          </p:nvSpPr>
          <p:spPr>
            <a:xfrm>
              <a:off x="350510" y="1691043"/>
              <a:ext cx="5148154" cy="2001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Technical Report on Counterfeit ICT Equipment (2015)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QTR-CICT - Survey report on counterfeit ICT devices in Africa region (2017)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ITU-T Q.5050 “Framework for solutions to combat counterfeit ICT devices” (</a:t>
              </a: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2019</a:t>
              </a: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)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Questionnaire on Reliability of International Mobile Equipment Identity (IMEI)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5062327-1115-4046-960E-AAE556D8B443}"/>
                </a:ext>
              </a:extLst>
            </p:cNvPr>
            <p:cNvSpPr/>
            <p:nvPr/>
          </p:nvSpPr>
          <p:spPr>
            <a:xfrm>
              <a:off x="211015" y="4565406"/>
              <a:ext cx="11859866" cy="175345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3D71AA-3520-4C2D-AECB-99304A7E529A}"/>
                </a:ext>
              </a:extLst>
            </p:cNvPr>
            <p:cNvSpPr txBox="1"/>
            <p:nvPr/>
          </p:nvSpPr>
          <p:spPr>
            <a:xfrm>
              <a:off x="8183661" y="4203250"/>
              <a:ext cx="4433301" cy="292380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Lato Regular"/>
                </a:rPr>
                <a:t>Combating the use of stolen ICT devices</a:t>
              </a:r>
              <a:endParaRPr kumimoji="0" lang="id-ID" sz="1600" b="1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 Regular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0EF6E18-C8FF-48D7-9098-EA1D2A6D5B15}"/>
                </a:ext>
              </a:extLst>
            </p:cNvPr>
            <p:cNvSpPr/>
            <p:nvPr/>
          </p:nvSpPr>
          <p:spPr>
            <a:xfrm>
              <a:off x="463918" y="5744483"/>
              <a:ext cx="4909052" cy="51078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Resolution 97 of WTSA-16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Combating mobile telecommunication device theft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BE6EE86-05C3-4D11-A54F-B1E5DCDF0704}"/>
                </a:ext>
              </a:extLst>
            </p:cNvPr>
            <p:cNvSpPr txBox="1"/>
            <p:nvPr/>
          </p:nvSpPr>
          <p:spPr>
            <a:xfrm>
              <a:off x="6587735" y="5683298"/>
              <a:ext cx="5345009" cy="523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ITU-T Q.5051 “Framework for combating the use of stolen mobile devices”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(2020)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D0E955D-4564-4B8E-9D95-09D3C39AADBC}"/>
                </a:ext>
              </a:extLst>
            </p:cNvPr>
            <p:cNvSpPr/>
            <p:nvPr/>
          </p:nvSpPr>
          <p:spPr>
            <a:xfrm>
              <a:off x="346320" y="3700937"/>
              <a:ext cx="6352509" cy="1823551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+mn-cs"/>
                </a:rPr>
                <a:t>ITU-T Q.5052 “Addressing mobile devices with a duplicate unique identifier”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+mn-cs"/>
                </a:rPr>
                <a:t> (2020)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ITU-T Q Suppl.73 “Guidelines for Permissive versus Restrictive System Implementations to address counterfeit, stolen and illegal mobile devices” (2021)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ITU-T Q Suppl.74 “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Roadmap for the Q.5050-series - Combat of Counterfeit ICT and Stolen Mobile Devices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”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(2021)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ITU-T Q.Suppl.75 “Use cases on the combat of counterfeit ICT and stolen mobile devices” (2021)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CC9A5B-E082-4101-BF1B-3EFA7200DE5B}"/>
              </a:ext>
            </a:extLst>
          </p:cNvPr>
          <p:cNvSpPr txBox="1"/>
          <p:nvPr/>
        </p:nvSpPr>
        <p:spPr>
          <a:xfrm>
            <a:off x="10492490" y="1148676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Web portal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1730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32486" y="311887"/>
            <a:ext cx="9442006" cy="7811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Arial"/>
              </a:rPr>
              <a:t>ITU-T Focus Group on Testbeds Federations for IMT-2020 and beyond (FG-</a:t>
            </a:r>
            <a:r>
              <a:rPr lang="en-GB" sz="2800" b="1" dirty="0" err="1">
                <a:solidFill>
                  <a:prstClr val="black"/>
                </a:solidFill>
                <a:latin typeface="Arial"/>
              </a:rPr>
              <a:t>TBFxG</a:t>
            </a:r>
            <a:r>
              <a:rPr lang="en-GB" sz="2800" b="1" dirty="0">
                <a:solidFill>
                  <a:prstClr val="black"/>
                </a:solidFill>
                <a:latin typeface="Arial"/>
              </a:rPr>
              <a:t>)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AB6BB1-D9F4-4BD1-8FD4-BB9FC2DC0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47" y="1175904"/>
            <a:ext cx="4478976" cy="339609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63337F-73CB-4CE3-90D8-32F9A8ABEA8D}"/>
              </a:ext>
            </a:extLst>
          </p:cNvPr>
          <p:cNvSpPr txBox="1"/>
          <p:nvPr/>
        </p:nvSpPr>
        <p:spPr>
          <a:xfrm>
            <a:off x="688848" y="18978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07FF60-B446-42C4-847C-C8D0414E9A10}"/>
              </a:ext>
            </a:extLst>
          </p:cNvPr>
          <p:cNvSpPr txBox="1"/>
          <p:nvPr/>
        </p:nvSpPr>
        <p:spPr>
          <a:xfrm>
            <a:off x="326377" y="1970119"/>
            <a:ext cx="662768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Harmonize testbeds specifications across SDOs/Fora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the required application program interfaces (APIs) aligned with the Testbeds Federations Reference Model (ITU-T Q.4068)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a set of use cases for Federated Testbeds and associated APIs, such as “Testbed-as-a Service” 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660C151-E020-4408-A6AD-59B600AFE6CF}"/>
              </a:ext>
            </a:extLst>
          </p:cNvPr>
          <p:cNvSpPr txBox="1"/>
          <p:nvPr/>
        </p:nvSpPr>
        <p:spPr>
          <a:xfrm>
            <a:off x="7271555" y="4801618"/>
            <a:ext cx="470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hlinkClick r:id="rId4"/>
              </a:rPr>
              <a:t>ITU-T Q.4068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“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Open application program interfaces (APIs) for interoperable testbed federations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”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5A8107-8FF1-40B8-864B-17266AC7C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" y="4453146"/>
            <a:ext cx="3253911" cy="22358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794D3921-CE5F-4AF2-8691-A627D78B5FE2}"/>
              </a:ext>
            </a:extLst>
          </p:cNvPr>
          <p:cNvSpPr txBox="1"/>
          <p:nvPr/>
        </p:nvSpPr>
        <p:spPr>
          <a:xfrm>
            <a:off x="1451442" y="113305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a typeface="+mj-ea"/>
                <a:cs typeface="Calibri"/>
              </a:rPr>
              <a:t>First meeting: </a:t>
            </a:r>
            <a:r>
              <a:rPr lang="en-GB" b="1" u="sng" dirty="0">
                <a:solidFill>
                  <a:srgbClr val="0070C0"/>
                </a:solidFill>
                <a:ea typeface="+mj-ea"/>
                <a:cs typeface="Calibri"/>
              </a:rPr>
              <a:t>virtual, 4-7 April 2022</a:t>
            </a:r>
            <a:endParaRPr lang="en-US" b="1" u="sng" dirty="0">
              <a:solidFill>
                <a:srgbClr val="0070C0"/>
              </a:solidFill>
              <a:ea typeface="+mj-ea"/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10661DA-47E7-4E54-91FA-F516E457DFD0}"/>
              </a:ext>
            </a:extLst>
          </p:cNvPr>
          <p:cNvSpPr txBox="1"/>
          <p:nvPr/>
        </p:nvSpPr>
        <p:spPr>
          <a:xfrm>
            <a:off x="1451442" y="1423085"/>
            <a:ext cx="2502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Calibri"/>
                <a:hlinkClick r:id="rId6"/>
              </a:rPr>
              <a:t>www.itu.int/go/fgtbf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7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rial"/>
              </a:rPr>
              <a:t>Future plans (2022-2024)</a:t>
            </a:r>
            <a:endParaRPr lang="en-US" sz="32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EFD252-95AF-491A-A57E-12B075E134A7}"/>
              </a:ext>
            </a:extLst>
          </p:cNvPr>
          <p:cNvSpPr txBox="1"/>
          <p:nvPr/>
        </p:nvSpPr>
        <p:spPr>
          <a:xfrm>
            <a:off x="907229" y="1609850"/>
            <a:ext cx="1090981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Lead on developing protocols </a:t>
            </a:r>
            <a:r>
              <a:rPr lang="en-GB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for all types of networks and its applications, including </a:t>
            </a:r>
            <a:r>
              <a:rPr lang="en-US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NFV, QKDN, IMT-2020 and beyond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Enhance security of signalling protocols using digital certificate-based approach for ICT communications including those to be used in DFS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Develop signalling and test specifications for interconnection of networks</a:t>
            </a:r>
            <a:endParaRPr lang="ru-RU" sz="2200" dirty="0">
              <a:solidFill>
                <a:srgbClr val="0070C0"/>
              </a:solidFill>
              <a:latin typeface="Lato Regular"/>
              <a:ea typeface="ＭＳ Ｐゴシック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Develop APIs for Testbed Federations and test specifications for remote testing</a:t>
            </a:r>
            <a:endParaRPr lang="en-GB" sz="2200" dirty="0">
              <a:solidFill>
                <a:srgbClr val="0070C0"/>
              </a:solidFill>
              <a:latin typeface="Lato Regular"/>
              <a:ea typeface="ＭＳ Ｐゴシック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Combat counterfeit and stolen telecommunication/ICT devices and counterfeit or tampered telecommunication/ICT software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Implement C&amp;I programme and develop test specifications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Lato Regular"/>
                <a:ea typeface="ＭＳ Ｐゴシック" charset="0"/>
              </a:rPr>
              <a:t>Facilitate recognition of TLs and continue collaboration with existing accreditations bodies (e.g. ILAC)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7124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7A3F054-836E-4D47-B479-3A0D680B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8" y="1233488"/>
            <a:ext cx="4769024" cy="4655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C8ED-F221-054F-8C8F-B39B5F57725C}"/>
              </a:ext>
            </a:extLst>
          </p:cNvPr>
          <p:cNvSpPr txBox="1"/>
          <p:nvPr/>
        </p:nvSpPr>
        <p:spPr>
          <a:xfrm>
            <a:off x="13524614" y="425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062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402824" y="316523"/>
            <a:ext cx="10539542" cy="66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Areas of study of SG11 (2017-2021)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6D61D20-1732-4C3C-8F40-A8049788526D}"/>
              </a:ext>
            </a:extLst>
          </p:cNvPr>
          <p:cNvSpPr/>
          <p:nvPr/>
        </p:nvSpPr>
        <p:spPr>
          <a:xfrm>
            <a:off x="785547" y="1704570"/>
            <a:ext cx="2623737" cy="9671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Protocols</a:t>
            </a:r>
            <a:endParaRPr lang="en-GB" b="1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33D0D788-E9CF-4EFF-A0A8-FAFA405DAC9E}"/>
              </a:ext>
            </a:extLst>
          </p:cNvPr>
          <p:cNvSpPr/>
          <p:nvPr/>
        </p:nvSpPr>
        <p:spPr>
          <a:xfrm>
            <a:off x="3112670" y="1704570"/>
            <a:ext cx="8398886" cy="967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Signalling and protocols, including for IMT-2020 technologies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418B9F0-F0E2-4F0E-A92C-CAE486745EAD}"/>
              </a:ext>
            </a:extLst>
          </p:cNvPr>
          <p:cNvSpPr/>
          <p:nvPr/>
        </p:nvSpPr>
        <p:spPr>
          <a:xfrm>
            <a:off x="2995439" y="3002409"/>
            <a:ext cx="8516117" cy="1251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inherit"/>
              </a:rPr>
              <a:t>E</a:t>
            </a:r>
            <a:r>
              <a:rPr lang="en-GB" sz="2000" b="1" i="0" dirty="0">
                <a:solidFill>
                  <a:schemeClr val="bg1"/>
                </a:solidFill>
                <a:effectLst/>
                <a:latin typeface="inherit"/>
              </a:rPr>
              <a:t>stablishing test specifications, conformance and interoperability testing for all types of networks, technologies and services that are the subject of study and standardization by all ITU‑T study groups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44E7A64-7C12-4D45-B5CD-7B675DD7A939}"/>
              </a:ext>
            </a:extLst>
          </p:cNvPr>
          <p:cNvSpPr/>
          <p:nvPr/>
        </p:nvSpPr>
        <p:spPr>
          <a:xfrm>
            <a:off x="785547" y="3002410"/>
            <a:ext cx="2623737" cy="125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Testing</a:t>
            </a:r>
            <a:endParaRPr lang="en-GB" b="1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B42FC5F5-8704-496B-9CBA-B29E2CA47342}"/>
              </a:ext>
            </a:extLst>
          </p:cNvPr>
          <p:cNvSpPr/>
          <p:nvPr/>
        </p:nvSpPr>
        <p:spPr>
          <a:xfrm>
            <a:off x="785546" y="4711388"/>
            <a:ext cx="2623737" cy="9671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Combating counterfeiting and ICT theft</a:t>
            </a:r>
            <a:endParaRPr lang="en-GB" b="1" dirty="0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5635998-984D-43AD-BB27-540ACF2302AA}"/>
              </a:ext>
            </a:extLst>
          </p:cNvPr>
          <p:cNvSpPr/>
          <p:nvPr/>
        </p:nvSpPr>
        <p:spPr>
          <a:xfrm>
            <a:off x="3112670" y="4711388"/>
            <a:ext cx="8469225" cy="967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Combating counterfeiting of ICT devices and the use of stolen ICT devices</a:t>
            </a:r>
          </a:p>
        </p:txBody>
      </p:sp>
    </p:spTree>
    <p:extLst>
      <p:ext uri="{BB962C8B-B14F-4D97-AF65-F5344CB8AC3E}">
        <p14:creationId xmlns:p14="http://schemas.microsoft.com/office/powerpoint/2010/main" val="273670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DA3D1ED-A799-4F4C-AB26-029183E9BB7D}"/>
              </a:ext>
            </a:extLst>
          </p:cNvPr>
          <p:cNvSpPr txBox="1">
            <a:spLocks/>
          </p:cNvSpPr>
          <p:nvPr/>
        </p:nvSpPr>
        <p:spPr>
          <a:xfrm>
            <a:off x="1402824" y="316523"/>
            <a:ext cx="10539542" cy="66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SG11 structure and related groups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55E99B-2B9F-4818-89E9-6E3D926127B4}"/>
              </a:ext>
            </a:extLst>
          </p:cNvPr>
          <p:cNvSpPr txBox="1"/>
          <p:nvPr/>
        </p:nvSpPr>
        <p:spPr>
          <a:xfrm>
            <a:off x="9493067" y="2757595"/>
            <a:ext cx="1655149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WORKSHOPS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13C87D-2F13-4FCF-B026-E632830E3473}"/>
              </a:ext>
            </a:extLst>
          </p:cNvPr>
          <p:cNvSpPr txBox="1"/>
          <p:nvPr/>
        </p:nvSpPr>
        <p:spPr>
          <a:xfrm>
            <a:off x="8567381" y="4604711"/>
            <a:ext cx="3216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SG11 Chairman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Andrey Kucheryavy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(Russian Federation)</a:t>
            </a:r>
          </a:p>
        </p:txBody>
      </p:sp>
      <p:graphicFrame>
        <p:nvGraphicFramePr>
          <p:cNvPr id="40" name="TextBox 11">
            <a:extLst>
              <a:ext uri="{FF2B5EF4-FFF2-40B4-BE49-F238E27FC236}">
                <a16:creationId xmlns:a16="http://schemas.microsoft.com/office/drawing/2014/main" id="{0402A562-6D2F-4FD3-B0EF-7E9EE83AF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629762"/>
              </p:ext>
            </p:extLst>
          </p:nvPr>
        </p:nvGraphicFramePr>
        <p:xfrm>
          <a:off x="618149" y="1513303"/>
          <a:ext cx="5477851" cy="438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9B203A-1D7D-4F6F-BC2E-8121BE032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4085" y="1420168"/>
            <a:ext cx="2534131" cy="2916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81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DA3D1ED-A799-4F4C-AB26-029183E9BB7D}"/>
              </a:ext>
            </a:extLst>
          </p:cNvPr>
          <p:cNvSpPr txBox="1">
            <a:spLocks/>
          </p:cNvSpPr>
          <p:nvPr/>
        </p:nvSpPr>
        <p:spPr>
          <a:xfrm>
            <a:off x="1402824" y="316523"/>
            <a:ext cx="10539542" cy="66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General statistic of SG11 (2017-2021)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FC5729-15CA-4E96-8D9C-FEE72302DDEB}"/>
              </a:ext>
            </a:extLst>
          </p:cNvPr>
          <p:cNvSpPr/>
          <p:nvPr/>
        </p:nvSpPr>
        <p:spPr>
          <a:xfrm>
            <a:off x="772203" y="1441938"/>
            <a:ext cx="1793631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C3D50-6968-4B16-A92C-EB59BAAFEDC7}"/>
              </a:ext>
            </a:extLst>
          </p:cNvPr>
          <p:cNvSpPr/>
          <p:nvPr/>
        </p:nvSpPr>
        <p:spPr>
          <a:xfrm>
            <a:off x="2935111" y="1441938"/>
            <a:ext cx="1793631" cy="205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7B53D-8F98-4EED-BDE7-2EC826F1AC8C}"/>
              </a:ext>
            </a:extLst>
          </p:cNvPr>
          <p:cNvSpPr/>
          <p:nvPr/>
        </p:nvSpPr>
        <p:spPr>
          <a:xfrm>
            <a:off x="772201" y="4055203"/>
            <a:ext cx="1793631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6A012B-FA95-44AB-8801-24CF6305FD04}"/>
              </a:ext>
            </a:extLst>
          </p:cNvPr>
          <p:cNvSpPr/>
          <p:nvPr/>
        </p:nvSpPr>
        <p:spPr>
          <a:xfrm>
            <a:off x="2935109" y="4055201"/>
            <a:ext cx="1793631" cy="205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72C1B-8631-453D-9226-FE91DB66A7BA}"/>
              </a:ext>
            </a:extLst>
          </p:cNvPr>
          <p:cNvSpPr/>
          <p:nvPr/>
        </p:nvSpPr>
        <p:spPr>
          <a:xfrm>
            <a:off x="772203" y="1740877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</a:t>
            </a:r>
            <a:endParaRPr lang="en-GB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8A2ED4-93D8-4BC2-ACF2-B29A08BA551E}"/>
              </a:ext>
            </a:extLst>
          </p:cNvPr>
          <p:cNvSpPr txBox="1"/>
          <p:nvPr/>
        </p:nvSpPr>
        <p:spPr>
          <a:xfrm>
            <a:off x="951004" y="2504063"/>
            <a:ext cx="1516673" cy="979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STUDY GROUP MEETINGS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DD0F2-ACC6-4950-8E4E-A1106B8DB6B0}"/>
              </a:ext>
            </a:extLst>
          </p:cNvPr>
          <p:cNvSpPr txBox="1"/>
          <p:nvPr/>
        </p:nvSpPr>
        <p:spPr>
          <a:xfrm>
            <a:off x="3073589" y="2504063"/>
            <a:ext cx="1516673" cy="674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WPs</a:t>
            </a:r>
            <a:b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MEETINGS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5F10F8-B3A6-44A5-A3F9-90035A1D1BBD}"/>
              </a:ext>
            </a:extLst>
          </p:cNvPr>
          <p:cNvSpPr txBox="1"/>
          <p:nvPr/>
        </p:nvSpPr>
        <p:spPr>
          <a:xfrm>
            <a:off x="910679" y="5117328"/>
            <a:ext cx="1516673" cy="674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RGMs</a:t>
            </a:r>
            <a:b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MEETINGS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ABF08A-14B1-480C-9BB2-530E79DEC4B7}"/>
              </a:ext>
            </a:extLst>
          </p:cNvPr>
          <p:cNvSpPr txBox="1"/>
          <p:nvPr/>
        </p:nvSpPr>
        <p:spPr>
          <a:xfrm>
            <a:off x="3073587" y="5077762"/>
            <a:ext cx="1516673" cy="979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REGIONAL GROUPS MEETINGS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F777A9-F86F-4D67-930C-FF0121EA2FC6}"/>
              </a:ext>
            </a:extLst>
          </p:cNvPr>
          <p:cNvSpPr/>
          <p:nvPr/>
        </p:nvSpPr>
        <p:spPr>
          <a:xfrm>
            <a:off x="2935109" y="1747925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12</a:t>
            </a:r>
            <a:endParaRPr lang="en-GB" sz="28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52B4A3-A469-4A9D-8FB8-10A6D32F2B26}"/>
              </a:ext>
            </a:extLst>
          </p:cNvPr>
          <p:cNvSpPr/>
          <p:nvPr/>
        </p:nvSpPr>
        <p:spPr>
          <a:xfrm>
            <a:off x="772199" y="4361190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53</a:t>
            </a:r>
            <a:endParaRPr lang="en-GB" sz="28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DC0A0A-32CC-4744-88B0-691BDF2978FB}"/>
              </a:ext>
            </a:extLst>
          </p:cNvPr>
          <p:cNvSpPr/>
          <p:nvPr/>
        </p:nvSpPr>
        <p:spPr>
          <a:xfrm>
            <a:off x="2935105" y="4361190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  <a:endParaRPr lang="en-GB" sz="28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55E99B-2B9F-4818-89E9-6E3D926127B4}"/>
              </a:ext>
            </a:extLst>
          </p:cNvPr>
          <p:cNvSpPr txBox="1"/>
          <p:nvPr/>
        </p:nvSpPr>
        <p:spPr>
          <a:xfrm>
            <a:off x="9493067" y="2757595"/>
            <a:ext cx="1655149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WORKSHOPS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30FDA0-F8C7-4272-8940-8F01F9735B1C}"/>
              </a:ext>
            </a:extLst>
          </p:cNvPr>
          <p:cNvSpPr txBox="1"/>
          <p:nvPr/>
        </p:nvSpPr>
        <p:spPr>
          <a:xfrm>
            <a:off x="6494615" y="4203477"/>
            <a:ext cx="50947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88 </a:t>
            </a:r>
            <a:r>
              <a:rPr lang="en-US" b="1" dirty="0">
                <a:solidFill>
                  <a:srgbClr val="0070C0"/>
                </a:solidFill>
              </a:rPr>
              <a:t>Recommendations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12 Technical papers and Supplements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1231 Participants (76 countries)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660 Contributions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3 SMEs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New Focus Group (FG-</a:t>
            </a:r>
            <a:r>
              <a:rPr lang="en-GB" b="1" dirty="0" err="1">
                <a:solidFill>
                  <a:srgbClr val="0070C0"/>
                </a:solidFill>
              </a:rPr>
              <a:t>TBFxG</a:t>
            </a:r>
            <a:r>
              <a:rPr lang="en-GB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51B22FC-AB79-47E3-9174-60AF103A6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748573"/>
              </p:ext>
            </p:extLst>
          </p:nvPr>
        </p:nvGraphicFramePr>
        <p:xfrm>
          <a:off x="6365927" y="1381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156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DA3D1ED-A799-4F4C-AB26-029183E9BB7D}"/>
              </a:ext>
            </a:extLst>
          </p:cNvPr>
          <p:cNvSpPr txBox="1">
            <a:spLocks/>
          </p:cNvSpPr>
          <p:nvPr/>
        </p:nvSpPr>
        <p:spPr>
          <a:xfrm>
            <a:off x="1402824" y="316523"/>
            <a:ext cx="10539542" cy="66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SG11 structure and related groups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FC5729-15CA-4E96-8D9C-FEE72302DDEB}"/>
              </a:ext>
            </a:extLst>
          </p:cNvPr>
          <p:cNvSpPr/>
          <p:nvPr/>
        </p:nvSpPr>
        <p:spPr>
          <a:xfrm>
            <a:off x="2421979" y="1497236"/>
            <a:ext cx="1793631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AC3D50-6968-4B16-A92C-EB59BAAFEDC7}"/>
              </a:ext>
            </a:extLst>
          </p:cNvPr>
          <p:cNvSpPr/>
          <p:nvPr/>
        </p:nvSpPr>
        <p:spPr>
          <a:xfrm>
            <a:off x="7699436" y="1506028"/>
            <a:ext cx="1793631" cy="205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7B53D-8F98-4EED-BDE7-2EC826F1AC8C}"/>
              </a:ext>
            </a:extLst>
          </p:cNvPr>
          <p:cNvSpPr/>
          <p:nvPr/>
        </p:nvSpPr>
        <p:spPr>
          <a:xfrm>
            <a:off x="2421977" y="4110501"/>
            <a:ext cx="1793631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6A012B-FA95-44AB-8801-24CF6305FD04}"/>
              </a:ext>
            </a:extLst>
          </p:cNvPr>
          <p:cNvSpPr/>
          <p:nvPr/>
        </p:nvSpPr>
        <p:spPr>
          <a:xfrm>
            <a:off x="7699434" y="4119291"/>
            <a:ext cx="1793631" cy="205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72C1B-8631-453D-9226-FE91DB66A7BA}"/>
              </a:ext>
            </a:extLst>
          </p:cNvPr>
          <p:cNvSpPr/>
          <p:nvPr/>
        </p:nvSpPr>
        <p:spPr>
          <a:xfrm>
            <a:off x="2421979" y="1796175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  <a:endParaRPr lang="en-GB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8A2ED4-93D8-4BC2-ACF2-B29A08BA551E}"/>
              </a:ext>
            </a:extLst>
          </p:cNvPr>
          <p:cNvSpPr txBox="1"/>
          <p:nvPr/>
        </p:nvSpPr>
        <p:spPr>
          <a:xfrm>
            <a:off x="2600780" y="2559361"/>
            <a:ext cx="1516673" cy="979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WORKING PARTIES</a:t>
            </a:r>
            <a:b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&amp; CASC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DD0F2-ACC6-4950-8E4E-A1106B8DB6B0}"/>
              </a:ext>
            </a:extLst>
          </p:cNvPr>
          <p:cNvSpPr txBox="1"/>
          <p:nvPr/>
        </p:nvSpPr>
        <p:spPr>
          <a:xfrm>
            <a:off x="7837914" y="2568153"/>
            <a:ext cx="1516673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QUESTIONS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5F10F8-B3A6-44A5-A3F9-90035A1D1BBD}"/>
              </a:ext>
            </a:extLst>
          </p:cNvPr>
          <p:cNvSpPr txBox="1"/>
          <p:nvPr/>
        </p:nvSpPr>
        <p:spPr>
          <a:xfrm>
            <a:off x="2560455" y="5172626"/>
            <a:ext cx="1556998" cy="979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REGIONAL</a:t>
            </a:r>
            <a:b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GROUPS</a:t>
            </a:r>
          </a:p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(AFR, EECAT)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ABF08A-14B1-480C-9BB2-530E79DEC4B7}"/>
              </a:ext>
            </a:extLst>
          </p:cNvPr>
          <p:cNvSpPr txBox="1"/>
          <p:nvPr/>
        </p:nvSpPr>
        <p:spPr>
          <a:xfrm>
            <a:off x="7837912" y="5141852"/>
            <a:ext cx="1516673" cy="979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FOCUS GROUP</a:t>
            </a:r>
            <a:b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(FG-</a:t>
            </a:r>
            <a:r>
              <a:rPr lang="en-US" sz="1800" b="1" dirty="0" err="1">
                <a:solidFill>
                  <a:schemeClr val="bg1"/>
                </a:solidFill>
                <a:latin typeface="Lato Regular"/>
                <a:cs typeface="Lato Regular"/>
              </a:rPr>
              <a:t>TBFxG</a:t>
            </a: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)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F777A9-F86F-4D67-930C-FF0121EA2FC6}"/>
              </a:ext>
            </a:extLst>
          </p:cNvPr>
          <p:cNvSpPr/>
          <p:nvPr/>
        </p:nvSpPr>
        <p:spPr>
          <a:xfrm>
            <a:off x="7699434" y="1812015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14</a:t>
            </a:r>
            <a:endParaRPr lang="en-GB" sz="28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52B4A3-A469-4A9D-8FB8-10A6D32F2B26}"/>
              </a:ext>
            </a:extLst>
          </p:cNvPr>
          <p:cNvSpPr/>
          <p:nvPr/>
        </p:nvSpPr>
        <p:spPr>
          <a:xfrm>
            <a:off x="2421975" y="4416488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en-GB" sz="28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DC0A0A-32CC-4744-88B0-691BDF2978FB}"/>
              </a:ext>
            </a:extLst>
          </p:cNvPr>
          <p:cNvSpPr/>
          <p:nvPr/>
        </p:nvSpPr>
        <p:spPr>
          <a:xfrm>
            <a:off x="7699430" y="4425280"/>
            <a:ext cx="1793631" cy="747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en-GB" sz="28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55E99B-2B9F-4818-89E9-6E3D926127B4}"/>
              </a:ext>
            </a:extLst>
          </p:cNvPr>
          <p:cNvSpPr txBox="1"/>
          <p:nvPr/>
        </p:nvSpPr>
        <p:spPr>
          <a:xfrm>
            <a:off x="9493067" y="2757595"/>
            <a:ext cx="1655149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/>
                </a:solidFill>
                <a:latin typeface="Lato Regular"/>
                <a:cs typeface="Lato Regular"/>
              </a:rPr>
              <a:t>WORKSHOPS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D4D117-2C32-48ED-B684-94A47E3D0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74" y="2672360"/>
            <a:ext cx="3454051" cy="28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DA3D1ED-A799-4F4C-AB26-029183E9BB7D}"/>
              </a:ext>
            </a:extLst>
          </p:cNvPr>
          <p:cNvSpPr txBox="1">
            <a:spLocks/>
          </p:cNvSpPr>
          <p:nvPr/>
        </p:nvSpPr>
        <p:spPr>
          <a:xfrm>
            <a:off x="1402824" y="316523"/>
            <a:ext cx="10539542" cy="66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SG11 collaboration</a:t>
            </a:r>
          </a:p>
        </p:txBody>
      </p:sp>
      <p:pic>
        <p:nvPicPr>
          <p:cNvPr id="5" name="Picture 4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E235CF7D-0255-4A3E-A4D3-1CF025D6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1801" y="1996016"/>
            <a:ext cx="2865967" cy="2865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DD9DCE-A137-4BFD-93FE-D2AAAFA9E007}"/>
              </a:ext>
            </a:extLst>
          </p:cNvPr>
          <p:cNvSpPr txBox="1"/>
          <p:nvPr/>
        </p:nvSpPr>
        <p:spPr>
          <a:xfrm>
            <a:off x="1507066" y="1685288"/>
            <a:ext cx="922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3GPP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C7AC4B-DDD2-4229-9D6D-B7C3CC877A75}"/>
              </a:ext>
            </a:extLst>
          </p:cNvPr>
          <p:cNvSpPr txBox="1"/>
          <p:nvPr/>
        </p:nvSpPr>
        <p:spPr>
          <a:xfrm>
            <a:off x="376851" y="4405252"/>
            <a:ext cx="745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018A1-D636-41E8-9BA6-567DC4ECCAB6}"/>
              </a:ext>
            </a:extLst>
          </p:cNvPr>
          <p:cNvSpPr txBox="1"/>
          <p:nvPr/>
        </p:nvSpPr>
        <p:spPr>
          <a:xfrm>
            <a:off x="773685" y="3428999"/>
            <a:ext cx="745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86B7DF-A85C-4194-A520-13C40117075E}"/>
              </a:ext>
            </a:extLst>
          </p:cNvPr>
          <p:cNvSpPr txBox="1"/>
          <p:nvPr/>
        </p:nvSpPr>
        <p:spPr>
          <a:xfrm>
            <a:off x="1512255" y="4597894"/>
            <a:ext cx="1247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BEREC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A86DB3-C33D-44CE-9DB3-7D750AEC3732}"/>
              </a:ext>
            </a:extLst>
          </p:cNvPr>
          <p:cNvSpPr txBox="1"/>
          <p:nvPr/>
        </p:nvSpPr>
        <p:spPr>
          <a:xfrm>
            <a:off x="2135877" y="2344440"/>
            <a:ext cx="725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BBF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02854F-DCD7-4A0D-9508-B78651D5779E}"/>
              </a:ext>
            </a:extLst>
          </p:cNvPr>
          <p:cNvSpPr txBox="1"/>
          <p:nvPr/>
        </p:nvSpPr>
        <p:spPr>
          <a:xfrm>
            <a:off x="5421334" y="5593738"/>
            <a:ext cx="1634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Cable Labs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40AF73-6F0F-4293-BE4B-8BBA86388CEB}"/>
              </a:ext>
            </a:extLst>
          </p:cNvPr>
          <p:cNvSpPr txBox="1"/>
          <p:nvPr/>
        </p:nvSpPr>
        <p:spPr>
          <a:xfrm>
            <a:off x="3069252" y="5926762"/>
            <a:ext cx="91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CEPT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B2404A-5C15-43B5-BA65-7320D7675428}"/>
              </a:ext>
            </a:extLst>
          </p:cNvPr>
          <p:cNvSpPr txBox="1"/>
          <p:nvPr/>
        </p:nvSpPr>
        <p:spPr>
          <a:xfrm>
            <a:off x="530124" y="5349607"/>
            <a:ext cx="91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CITEL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3188FE-52D8-4A6D-A67E-3866613F07F3}"/>
              </a:ext>
            </a:extLst>
          </p:cNvPr>
          <p:cNvSpPr txBox="1"/>
          <p:nvPr/>
        </p:nvSpPr>
        <p:spPr>
          <a:xfrm>
            <a:off x="7354903" y="5423838"/>
            <a:ext cx="91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ETSI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6D8A77-4B2E-4754-9C97-5CD8975900D1}"/>
              </a:ext>
            </a:extLst>
          </p:cNvPr>
          <p:cNvSpPr txBox="1"/>
          <p:nvPr/>
        </p:nvSpPr>
        <p:spPr>
          <a:xfrm>
            <a:off x="7230894" y="6157595"/>
            <a:ext cx="1192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GSMA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99834-DFD2-49B7-8D8A-E36661A8721D}"/>
              </a:ext>
            </a:extLst>
          </p:cNvPr>
          <p:cNvSpPr txBox="1"/>
          <p:nvPr/>
        </p:nvSpPr>
        <p:spPr>
          <a:xfrm>
            <a:off x="7848788" y="4613859"/>
            <a:ext cx="1192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IECEE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D4AF6D-2921-4C56-9A65-C8A6882788C9}"/>
              </a:ext>
            </a:extLst>
          </p:cNvPr>
          <p:cNvSpPr txBox="1"/>
          <p:nvPr/>
        </p:nvSpPr>
        <p:spPr>
          <a:xfrm>
            <a:off x="7997473" y="3785329"/>
            <a:ext cx="1192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IEEE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A32BD6-40C8-4805-898A-B56FB4189E3A}"/>
              </a:ext>
            </a:extLst>
          </p:cNvPr>
          <p:cNvSpPr txBox="1"/>
          <p:nvPr/>
        </p:nvSpPr>
        <p:spPr>
          <a:xfrm>
            <a:off x="9622852" y="2704750"/>
            <a:ext cx="86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IETF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BB205D-D9C6-488D-9EF0-00ED1EAA7B97}"/>
              </a:ext>
            </a:extLst>
          </p:cNvPr>
          <p:cNvSpPr txBox="1"/>
          <p:nvPr/>
        </p:nvSpPr>
        <p:spPr>
          <a:xfrm>
            <a:off x="9204523" y="930532"/>
            <a:ext cx="866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ILAC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3FC324-CEFB-4689-B0A4-5ABBBEBB989A}"/>
              </a:ext>
            </a:extLst>
          </p:cNvPr>
          <p:cNvSpPr txBox="1"/>
          <p:nvPr/>
        </p:nvSpPr>
        <p:spPr>
          <a:xfrm>
            <a:off x="9363242" y="1998642"/>
            <a:ext cx="192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ISO/IEC JTC 1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A47B8B-1F69-4F23-A1D1-E828BC599E0C}"/>
              </a:ext>
            </a:extLst>
          </p:cNvPr>
          <p:cNvSpPr txBox="1"/>
          <p:nvPr/>
        </p:nvSpPr>
        <p:spPr>
          <a:xfrm>
            <a:off x="1843448" y="5695930"/>
            <a:ext cx="91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LAS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A6B85F-1027-4A06-BB64-59662767D073}"/>
              </a:ext>
            </a:extLst>
          </p:cNvPr>
          <p:cNvSpPr txBox="1"/>
          <p:nvPr/>
        </p:nvSpPr>
        <p:spPr>
          <a:xfrm>
            <a:off x="8724469" y="5530499"/>
            <a:ext cx="91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MEF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09C417-3209-4061-B1E3-24467E0756AC}"/>
              </a:ext>
            </a:extLst>
          </p:cNvPr>
          <p:cNvSpPr txBox="1"/>
          <p:nvPr/>
        </p:nvSpPr>
        <p:spPr>
          <a:xfrm>
            <a:off x="9459867" y="4443170"/>
            <a:ext cx="1323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MMFAI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8B4E05-7A39-440F-B611-4DA9D8F57389}"/>
              </a:ext>
            </a:extLst>
          </p:cNvPr>
          <p:cNvSpPr txBox="1"/>
          <p:nvPr/>
        </p:nvSpPr>
        <p:spPr>
          <a:xfrm>
            <a:off x="893792" y="2687997"/>
            <a:ext cx="1323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NGMN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2DA6E2-8A54-40DB-BB99-9C34F17A47C6}"/>
              </a:ext>
            </a:extLst>
          </p:cNvPr>
          <p:cNvSpPr txBox="1"/>
          <p:nvPr/>
        </p:nvSpPr>
        <p:spPr>
          <a:xfrm>
            <a:off x="9054121" y="3277988"/>
            <a:ext cx="875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NIST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90B871-ACA3-4634-8B37-43C3C8AE0211}"/>
              </a:ext>
            </a:extLst>
          </p:cNvPr>
          <p:cNvSpPr txBox="1"/>
          <p:nvPr/>
        </p:nvSpPr>
        <p:spPr>
          <a:xfrm>
            <a:off x="7357147" y="1108243"/>
            <a:ext cx="1655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OECD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91A45B-5425-4807-89E1-A49E26A63CCA}"/>
              </a:ext>
            </a:extLst>
          </p:cNvPr>
          <p:cNvSpPr txBox="1"/>
          <p:nvPr/>
        </p:nvSpPr>
        <p:spPr>
          <a:xfrm>
            <a:off x="5119709" y="1283890"/>
            <a:ext cx="1655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ONUG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F12879-C2F7-4AC0-AABE-8CABE654B1F9}"/>
              </a:ext>
            </a:extLst>
          </p:cNvPr>
          <p:cNvSpPr txBox="1"/>
          <p:nvPr/>
        </p:nvSpPr>
        <p:spPr>
          <a:xfrm>
            <a:off x="3983651" y="1297364"/>
            <a:ext cx="1655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ORAN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7C83C7-8D98-44FA-89B0-2D8CC70EE475}"/>
              </a:ext>
            </a:extLst>
          </p:cNvPr>
          <p:cNvSpPr txBox="1"/>
          <p:nvPr/>
        </p:nvSpPr>
        <p:spPr>
          <a:xfrm>
            <a:off x="1757180" y="3785329"/>
            <a:ext cx="1655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RCC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E1CADE-589E-4CD3-8589-FBB689414F27}"/>
              </a:ext>
            </a:extLst>
          </p:cNvPr>
          <p:cNvSpPr txBox="1"/>
          <p:nvPr/>
        </p:nvSpPr>
        <p:spPr>
          <a:xfrm>
            <a:off x="4179273" y="6055403"/>
            <a:ext cx="1655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RIPE NCC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F222D8-9C7A-4555-81BC-925B1ED2358A}"/>
              </a:ext>
            </a:extLst>
          </p:cNvPr>
          <p:cNvSpPr txBox="1"/>
          <p:nvPr/>
        </p:nvSpPr>
        <p:spPr>
          <a:xfrm>
            <a:off x="3988993" y="4861983"/>
            <a:ext cx="704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TIP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8BFB33-49E0-41B1-A959-EF803E02E4E2}"/>
              </a:ext>
            </a:extLst>
          </p:cNvPr>
          <p:cNvSpPr txBox="1"/>
          <p:nvPr/>
        </p:nvSpPr>
        <p:spPr>
          <a:xfrm>
            <a:off x="3021052" y="1912392"/>
            <a:ext cx="1567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TM Forum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D0AD3F-D1DE-4E4D-94CF-74559CE478A8}"/>
              </a:ext>
            </a:extLst>
          </p:cNvPr>
          <p:cNvSpPr txBox="1"/>
          <p:nvPr/>
        </p:nvSpPr>
        <p:spPr>
          <a:xfrm>
            <a:off x="6215395" y="800299"/>
            <a:ext cx="1323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WTO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9A825F-90DC-4B9D-81D6-49EE4B1B879E}"/>
              </a:ext>
            </a:extLst>
          </p:cNvPr>
          <p:cNvCxnSpPr>
            <a:cxnSpLocks/>
          </p:cNvCxnSpPr>
          <p:nvPr/>
        </p:nvCxnSpPr>
        <p:spPr>
          <a:xfrm flipH="1">
            <a:off x="6051969" y="1261964"/>
            <a:ext cx="558635" cy="13133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70A5D2-4367-43FC-B224-03F64C0FE735}"/>
              </a:ext>
            </a:extLst>
          </p:cNvPr>
          <p:cNvCxnSpPr>
            <a:cxnSpLocks/>
          </p:cNvCxnSpPr>
          <p:nvPr/>
        </p:nvCxnSpPr>
        <p:spPr>
          <a:xfrm>
            <a:off x="5647073" y="1714068"/>
            <a:ext cx="183954" cy="8704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D891540-6131-4913-A9A3-2463C5C08B45}"/>
              </a:ext>
            </a:extLst>
          </p:cNvPr>
          <p:cNvCxnSpPr>
            <a:cxnSpLocks/>
          </p:cNvCxnSpPr>
          <p:nvPr/>
        </p:nvCxnSpPr>
        <p:spPr>
          <a:xfrm>
            <a:off x="4623964" y="1671008"/>
            <a:ext cx="836993" cy="9452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BDFBD7-6EF7-473E-AF57-89DE44FEEC8C}"/>
              </a:ext>
            </a:extLst>
          </p:cNvPr>
          <p:cNvCxnSpPr>
            <a:cxnSpLocks/>
          </p:cNvCxnSpPr>
          <p:nvPr/>
        </p:nvCxnSpPr>
        <p:spPr>
          <a:xfrm>
            <a:off x="3860781" y="2254446"/>
            <a:ext cx="1041463" cy="747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9AA721-E227-4946-8915-B25BC9C9A9DB}"/>
              </a:ext>
            </a:extLst>
          </p:cNvPr>
          <p:cNvCxnSpPr>
            <a:cxnSpLocks/>
          </p:cNvCxnSpPr>
          <p:nvPr/>
        </p:nvCxnSpPr>
        <p:spPr>
          <a:xfrm>
            <a:off x="2711056" y="2663168"/>
            <a:ext cx="2133331" cy="4775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5EA9CE-79B8-4452-A74A-A8B8A3C184E8}"/>
              </a:ext>
            </a:extLst>
          </p:cNvPr>
          <p:cNvCxnSpPr>
            <a:cxnSpLocks/>
          </p:cNvCxnSpPr>
          <p:nvPr/>
        </p:nvCxnSpPr>
        <p:spPr>
          <a:xfrm>
            <a:off x="2319170" y="2064140"/>
            <a:ext cx="2534678" cy="9847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5C103A-F614-405C-8ACA-080823B39B63}"/>
              </a:ext>
            </a:extLst>
          </p:cNvPr>
          <p:cNvCxnSpPr>
            <a:cxnSpLocks/>
          </p:cNvCxnSpPr>
          <p:nvPr/>
        </p:nvCxnSpPr>
        <p:spPr>
          <a:xfrm flipH="1">
            <a:off x="6672595" y="1512425"/>
            <a:ext cx="1063879" cy="13895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2EEA627-ED02-4C2F-9A12-4630B953F0D3}"/>
              </a:ext>
            </a:extLst>
          </p:cNvPr>
          <p:cNvCxnSpPr>
            <a:cxnSpLocks/>
          </p:cNvCxnSpPr>
          <p:nvPr/>
        </p:nvCxnSpPr>
        <p:spPr>
          <a:xfrm flipH="1">
            <a:off x="6774858" y="2992048"/>
            <a:ext cx="2717069" cy="1276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9F5B23-3BE4-470B-937E-092C3AA51070}"/>
              </a:ext>
            </a:extLst>
          </p:cNvPr>
          <p:cNvCxnSpPr>
            <a:cxnSpLocks/>
          </p:cNvCxnSpPr>
          <p:nvPr/>
        </p:nvCxnSpPr>
        <p:spPr>
          <a:xfrm flipH="1">
            <a:off x="6759419" y="1339075"/>
            <a:ext cx="2516999" cy="16600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605898F-58C7-4318-99D1-873866031AE5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6802831" y="2550409"/>
            <a:ext cx="2560411" cy="4715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BA9997-3B11-4FD8-A46D-E0F845481CE1}"/>
              </a:ext>
            </a:extLst>
          </p:cNvPr>
          <p:cNvCxnSpPr>
            <a:cxnSpLocks/>
          </p:cNvCxnSpPr>
          <p:nvPr/>
        </p:nvCxnSpPr>
        <p:spPr>
          <a:xfrm flipH="1" flipV="1">
            <a:off x="6880187" y="3218145"/>
            <a:ext cx="2118326" cy="2933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839A2E-9651-434D-A436-0C0C5B6EC19E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7109939" y="3730638"/>
            <a:ext cx="887534" cy="285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DDBDCE-C21B-4DB1-ACB7-EBBCE18D2223}"/>
              </a:ext>
            </a:extLst>
          </p:cNvPr>
          <p:cNvCxnSpPr>
            <a:cxnSpLocks/>
          </p:cNvCxnSpPr>
          <p:nvPr/>
        </p:nvCxnSpPr>
        <p:spPr>
          <a:xfrm flipH="1" flipV="1">
            <a:off x="7017166" y="3934423"/>
            <a:ext cx="2346076" cy="774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D2A926B-AD66-4CC7-A11B-78ED8416B0C3}"/>
              </a:ext>
            </a:extLst>
          </p:cNvPr>
          <p:cNvCxnSpPr>
            <a:cxnSpLocks/>
          </p:cNvCxnSpPr>
          <p:nvPr/>
        </p:nvCxnSpPr>
        <p:spPr>
          <a:xfrm flipH="1" flipV="1">
            <a:off x="6893056" y="4088956"/>
            <a:ext cx="954583" cy="590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F91FCB4-3C72-4F83-9730-8131DAEA1F52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6759419" y="4272745"/>
            <a:ext cx="1965050" cy="1488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628A6D7-1235-4F94-8208-F07EAE4ABFB6}"/>
              </a:ext>
            </a:extLst>
          </p:cNvPr>
          <p:cNvCxnSpPr>
            <a:cxnSpLocks/>
          </p:cNvCxnSpPr>
          <p:nvPr/>
        </p:nvCxnSpPr>
        <p:spPr>
          <a:xfrm flipH="1" flipV="1">
            <a:off x="6838500" y="4696594"/>
            <a:ext cx="541274" cy="861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080304-657F-42A1-9B71-AC0AAEBF1520}"/>
              </a:ext>
            </a:extLst>
          </p:cNvPr>
          <p:cNvCxnSpPr>
            <a:cxnSpLocks/>
          </p:cNvCxnSpPr>
          <p:nvPr/>
        </p:nvCxnSpPr>
        <p:spPr>
          <a:xfrm flipH="1" flipV="1">
            <a:off x="6106858" y="4063663"/>
            <a:ext cx="1196349" cy="22225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030C385-992E-48A8-81D0-E8D95290229A}"/>
              </a:ext>
            </a:extLst>
          </p:cNvPr>
          <p:cNvCxnSpPr>
            <a:cxnSpLocks/>
          </p:cNvCxnSpPr>
          <p:nvPr/>
        </p:nvCxnSpPr>
        <p:spPr>
          <a:xfrm flipH="1" flipV="1">
            <a:off x="5813121" y="4086433"/>
            <a:ext cx="245335" cy="15373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23B38E2-BD50-4235-974F-DE974E3F31C9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4889636" y="4080337"/>
            <a:ext cx="699920" cy="21113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CDD2510-76A5-4F45-9EF4-D63545ACE427}"/>
              </a:ext>
            </a:extLst>
          </p:cNvPr>
          <p:cNvCxnSpPr>
            <a:cxnSpLocks/>
          </p:cNvCxnSpPr>
          <p:nvPr/>
        </p:nvCxnSpPr>
        <p:spPr>
          <a:xfrm flipV="1">
            <a:off x="4442367" y="4606205"/>
            <a:ext cx="414949" cy="325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683CFBE-FA92-4EFE-8A1C-13CD797FA0D7}"/>
              </a:ext>
            </a:extLst>
          </p:cNvPr>
          <p:cNvCxnSpPr>
            <a:cxnSpLocks/>
          </p:cNvCxnSpPr>
          <p:nvPr/>
        </p:nvCxnSpPr>
        <p:spPr>
          <a:xfrm flipV="1">
            <a:off x="2324697" y="4454869"/>
            <a:ext cx="2532619" cy="13464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4AB0F76-729E-4E27-9DFE-DE270F1E70E6}"/>
              </a:ext>
            </a:extLst>
          </p:cNvPr>
          <p:cNvCxnSpPr>
            <a:cxnSpLocks/>
          </p:cNvCxnSpPr>
          <p:nvPr/>
        </p:nvCxnSpPr>
        <p:spPr>
          <a:xfrm flipV="1">
            <a:off x="3558800" y="4796536"/>
            <a:ext cx="1343444" cy="1254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51870DB-1FE3-4B9B-AC09-A8517AADD58B}"/>
              </a:ext>
            </a:extLst>
          </p:cNvPr>
          <p:cNvCxnSpPr>
            <a:cxnSpLocks/>
          </p:cNvCxnSpPr>
          <p:nvPr/>
        </p:nvCxnSpPr>
        <p:spPr>
          <a:xfrm flipV="1">
            <a:off x="2430989" y="4202196"/>
            <a:ext cx="2366641" cy="564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FEA3805-73C9-4123-A75C-1F03961E98E1}"/>
              </a:ext>
            </a:extLst>
          </p:cNvPr>
          <p:cNvCxnSpPr>
            <a:cxnSpLocks/>
          </p:cNvCxnSpPr>
          <p:nvPr/>
        </p:nvCxnSpPr>
        <p:spPr>
          <a:xfrm flipV="1">
            <a:off x="2324127" y="3684566"/>
            <a:ext cx="2118240" cy="350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AC61DB0-EE0F-4656-B8E5-AE8911B80720}"/>
              </a:ext>
            </a:extLst>
          </p:cNvPr>
          <p:cNvCxnSpPr>
            <a:cxnSpLocks/>
          </p:cNvCxnSpPr>
          <p:nvPr/>
        </p:nvCxnSpPr>
        <p:spPr>
          <a:xfrm flipV="1">
            <a:off x="1332486" y="4355040"/>
            <a:ext cx="3439750" cy="12034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9B7D588-3199-4194-A6C3-8E5CFBCA9C12}"/>
              </a:ext>
            </a:extLst>
          </p:cNvPr>
          <p:cNvCxnSpPr>
            <a:cxnSpLocks/>
          </p:cNvCxnSpPr>
          <p:nvPr/>
        </p:nvCxnSpPr>
        <p:spPr>
          <a:xfrm flipV="1">
            <a:off x="1011182" y="3901027"/>
            <a:ext cx="3549733" cy="7336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5AE65-2534-449E-BAC5-63E728FAC44C}"/>
              </a:ext>
            </a:extLst>
          </p:cNvPr>
          <p:cNvCxnSpPr>
            <a:cxnSpLocks/>
          </p:cNvCxnSpPr>
          <p:nvPr/>
        </p:nvCxnSpPr>
        <p:spPr>
          <a:xfrm flipV="1">
            <a:off x="1402824" y="3570637"/>
            <a:ext cx="3035551" cy="1211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30245D4-F648-46CF-A75D-C0571C46548A}"/>
              </a:ext>
            </a:extLst>
          </p:cNvPr>
          <p:cNvCxnSpPr>
            <a:cxnSpLocks/>
          </p:cNvCxnSpPr>
          <p:nvPr/>
        </p:nvCxnSpPr>
        <p:spPr>
          <a:xfrm>
            <a:off x="1867557" y="2952501"/>
            <a:ext cx="2930073" cy="293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D8603C-DC6A-48B3-AD56-C76164284A54}"/>
              </a:ext>
            </a:extLst>
          </p:cNvPr>
          <p:cNvSpPr txBox="1"/>
          <p:nvPr/>
        </p:nvSpPr>
        <p:spPr>
          <a:xfrm>
            <a:off x="9956126" y="502917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/>
              <a:t>243 </a:t>
            </a:r>
            <a:r>
              <a:rPr lang="en-US" sz="2000" b="1" u="sng" dirty="0" err="1"/>
              <a:t>oLSs</a:t>
            </a:r>
            <a:r>
              <a:rPr lang="en-US" sz="2000" b="1" u="sng" dirty="0"/>
              <a:t> sent</a:t>
            </a:r>
            <a:endParaRPr lang="en-GB" sz="2000" b="1" u="sng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A7E013-DDC8-4687-AFFC-BD9267FDA6B3}"/>
              </a:ext>
            </a:extLst>
          </p:cNvPr>
          <p:cNvSpPr txBox="1"/>
          <p:nvPr/>
        </p:nvSpPr>
        <p:spPr>
          <a:xfrm>
            <a:off x="9373725" y="1448479"/>
            <a:ext cx="192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ITU-T SGs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F72B4F-0766-4096-BE78-FEC66D6805A7}"/>
              </a:ext>
            </a:extLst>
          </p:cNvPr>
          <p:cNvCxnSpPr>
            <a:cxnSpLocks/>
          </p:cNvCxnSpPr>
          <p:nvPr/>
        </p:nvCxnSpPr>
        <p:spPr>
          <a:xfrm flipH="1">
            <a:off x="6792348" y="1837112"/>
            <a:ext cx="2570894" cy="11683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73D1652-1BB8-4BE9-B20E-6DB43892CB1A}"/>
              </a:ext>
            </a:extLst>
          </p:cNvPr>
          <p:cNvSpPr txBox="1"/>
          <p:nvPr/>
        </p:nvSpPr>
        <p:spPr>
          <a:xfrm>
            <a:off x="7935139" y="517249"/>
            <a:ext cx="192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ITU-R SGs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FB5656-2EED-4039-92AD-9E7DAFA72BDB}"/>
              </a:ext>
            </a:extLst>
          </p:cNvPr>
          <p:cNvCxnSpPr>
            <a:cxnSpLocks/>
          </p:cNvCxnSpPr>
          <p:nvPr/>
        </p:nvCxnSpPr>
        <p:spPr>
          <a:xfrm flipH="1">
            <a:off x="6705032" y="964905"/>
            <a:ext cx="1945645" cy="1956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FB5DE5-EABC-4FB1-A436-20B9DDF2232C}"/>
              </a:ext>
            </a:extLst>
          </p:cNvPr>
          <p:cNvSpPr txBox="1"/>
          <p:nvPr/>
        </p:nvSpPr>
        <p:spPr>
          <a:xfrm>
            <a:off x="9620989" y="3785329"/>
            <a:ext cx="192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ITU-D SGs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DC6C38D-2938-4AB0-A03E-09127F6F599B}"/>
              </a:ext>
            </a:extLst>
          </p:cNvPr>
          <p:cNvCxnSpPr>
            <a:cxnSpLocks/>
          </p:cNvCxnSpPr>
          <p:nvPr/>
        </p:nvCxnSpPr>
        <p:spPr>
          <a:xfrm flipH="1" flipV="1">
            <a:off x="7228487" y="3561318"/>
            <a:ext cx="2453632" cy="455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6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4179441" y="4270028"/>
            <a:ext cx="4937937" cy="2225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SG11 organized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17 Workshops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(2017-2021)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D4519E-202E-4911-8ACB-380E3923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9" r="2129" b="-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Picture 3" descr="A picture containing text, outdoor object, pinwheel, parachute&#10;&#10;Description automatically generated">
            <a:extLst>
              <a:ext uri="{FF2B5EF4-FFF2-40B4-BE49-F238E27FC236}">
                <a16:creationId xmlns:a16="http://schemas.microsoft.com/office/drawing/2014/main" id="{A83D68F0-6465-45DA-A077-AF295480A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25713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42A2331-732E-4586-A477-449E3AD303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30533" b="3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232C5-0335-4E09-A25B-10B0AF3C02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1" r="25260" b="-2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6E2AC-9AAB-4E59-A1C9-CF7F3FCA6A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6" r="19808" b="-4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57788" y="43172"/>
            <a:ext cx="1006109" cy="10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Key directions of study (2017-2021)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892C40-2FD2-4A3E-A237-FE9B357B28A2}"/>
              </a:ext>
            </a:extLst>
          </p:cNvPr>
          <p:cNvSpPr/>
          <p:nvPr/>
        </p:nvSpPr>
        <p:spPr>
          <a:xfrm>
            <a:off x="5006714" y="2619977"/>
            <a:ext cx="1629103" cy="15056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SG11</a:t>
            </a:r>
          </a:p>
          <a:p>
            <a:pPr algn="ctr"/>
            <a:r>
              <a:rPr lang="en-US" sz="2400" b="1" dirty="0"/>
              <a:t>Action plan</a:t>
            </a:r>
            <a:endParaRPr lang="en-GB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44F14D-6AA4-4D08-9819-C04E14E151C2}"/>
              </a:ext>
            </a:extLst>
          </p:cNvPr>
          <p:cNvSpPr/>
          <p:nvPr/>
        </p:nvSpPr>
        <p:spPr>
          <a:xfrm>
            <a:off x="8639503" y="977462"/>
            <a:ext cx="2698231" cy="231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Signalling</a:t>
            </a:r>
            <a:r>
              <a:rPr lang="en-US" b="1" dirty="0"/>
              <a:t> requirements</a:t>
            </a:r>
          </a:p>
          <a:p>
            <a:pPr algn="ctr"/>
            <a:r>
              <a:rPr lang="en-US" b="1" dirty="0"/>
              <a:t>(existing and emerging technologies/networks)</a:t>
            </a:r>
            <a:endParaRPr lang="en-GB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118C17-7C05-4A2E-A2C3-20534F748352}"/>
              </a:ext>
            </a:extLst>
          </p:cNvPr>
          <p:cNvSpPr/>
          <p:nvPr/>
        </p:nvSpPr>
        <p:spPr>
          <a:xfrm>
            <a:off x="617227" y="1520720"/>
            <a:ext cx="1891862" cy="172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Security of protocols</a:t>
            </a:r>
            <a:br>
              <a:rPr lang="en-US" b="1" dirty="0"/>
            </a:br>
            <a:r>
              <a:rPr lang="en-US" b="1" dirty="0"/>
              <a:t>(e.g. SS7)</a:t>
            </a:r>
            <a:endParaRPr lang="en-GB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5FC074-C539-4F2E-B000-30D376E4AB7D}"/>
              </a:ext>
            </a:extLst>
          </p:cNvPr>
          <p:cNvSpPr/>
          <p:nvPr/>
        </p:nvSpPr>
        <p:spPr>
          <a:xfrm>
            <a:off x="253978" y="4056252"/>
            <a:ext cx="2242038" cy="1997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IMT-2020 control plane</a:t>
            </a:r>
            <a:endParaRPr lang="en-GB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7908F4-5232-426F-8A78-72B1DAC1B727}"/>
              </a:ext>
            </a:extLst>
          </p:cNvPr>
          <p:cNvSpPr/>
          <p:nvPr/>
        </p:nvSpPr>
        <p:spPr>
          <a:xfrm>
            <a:off x="8559211" y="3621322"/>
            <a:ext cx="2858813" cy="2580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Interconnection of VoLTE and IMT-2020</a:t>
            </a:r>
            <a:endParaRPr lang="en-GB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A3AC12-FE24-4E77-8A57-F2C9A3606B1C}"/>
              </a:ext>
            </a:extLst>
          </p:cNvPr>
          <p:cNvSpPr/>
          <p:nvPr/>
        </p:nvSpPr>
        <p:spPr>
          <a:xfrm>
            <a:off x="3306476" y="4696564"/>
            <a:ext cx="1843592" cy="1505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Test specs</a:t>
            </a:r>
            <a:endParaRPr lang="en-GB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588CF2-91EC-453C-9DB0-9B603133244E}"/>
              </a:ext>
            </a:extLst>
          </p:cNvPr>
          <p:cNvSpPr/>
          <p:nvPr/>
        </p:nvSpPr>
        <p:spPr>
          <a:xfrm>
            <a:off x="2912679" y="1084423"/>
            <a:ext cx="2098127" cy="1821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TL recognition</a:t>
            </a:r>
            <a:endParaRPr lang="en-GB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43E36C-9A13-47C6-99DE-916C53B42E7B}"/>
              </a:ext>
            </a:extLst>
          </p:cNvPr>
          <p:cNvSpPr/>
          <p:nvPr/>
        </p:nvSpPr>
        <p:spPr>
          <a:xfrm>
            <a:off x="5775434" y="4299279"/>
            <a:ext cx="1973317" cy="1754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Combating counterfeit ICT devices</a:t>
            </a:r>
            <a:endParaRPr lang="en-GB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4F60A2-3579-44CD-B566-11B6E077C740}"/>
              </a:ext>
            </a:extLst>
          </p:cNvPr>
          <p:cNvSpPr/>
          <p:nvPr/>
        </p:nvSpPr>
        <p:spPr>
          <a:xfrm>
            <a:off x="6548488" y="1256534"/>
            <a:ext cx="1973317" cy="1754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Combating counterfeit stolen</a:t>
            </a:r>
            <a:endParaRPr lang="en-GB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C16B2C-DAB4-4FFA-9AAA-A8FAF7DFC76B}"/>
              </a:ext>
            </a:extLst>
          </p:cNvPr>
          <p:cNvCxnSpPr>
            <a:cxnSpLocks/>
          </p:cNvCxnSpPr>
          <p:nvPr/>
        </p:nvCxnSpPr>
        <p:spPr>
          <a:xfrm flipH="1">
            <a:off x="2450306" y="3686115"/>
            <a:ext cx="2602118" cy="10100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FD135D-8D9F-4C11-99AE-8956DF2E40E8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2306952" y="2788958"/>
            <a:ext cx="2699762" cy="5838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C7350A-CA58-457F-A524-AD00DE47A9A0}"/>
              </a:ext>
            </a:extLst>
          </p:cNvPr>
          <p:cNvCxnSpPr>
            <a:cxnSpLocks/>
            <a:endCxn id="19" idx="5"/>
          </p:cNvCxnSpPr>
          <p:nvPr/>
        </p:nvCxnSpPr>
        <p:spPr>
          <a:xfrm flipH="1" flipV="1">
            <a:off x="4703542" y="2639596"/>
            <a:ext cx="446526" cy="2811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0D7C2B-6D47-4FE7-8E23-DD2BFD23C452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6440508" y="2753778"/>
            <a:ext cx="396966" cy="149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F7977B-9973-4440-BCE8-44A60FEE48F4}"/>
              </a:ext>
            </a:extLst>
          </p:cNvPr>
          <p:cNvCxnSpPr>
            <a:cxnSpLocks/>
          </p:cNvCxnSpPr>
          <p:nvPr/>
        </p:nvCxnSpPr>
        <p:spPr>
          <a:xfrm flipH="1">
            <a:off x="6626672" y="2762130"/>
            <a:ext cx="2214488" cy="608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29302A-26C6-4D81-9D5E-29A285DB6D96}"/>
              </a:ext>
            </a:extLst>
          </p:cNvPr>
          <p:cNvCxnSpPr>
            <a:cxnSpLocks/>
          </p:cNvCxnSpPr>
          <p:nvPr/>
        </p:nvCxnSpPr>
        <p:spPr>
          <a:xfrm flipH="1">
            <a:off x="4543062" y="3932363"/>
            <a:ext cx="713359" cy="8258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C8D9ED-A68C-41A3-B056-FABF1623B1C1}"/>
              </a:ext>
            </a:extLst>
          </p:cNvPr>
          <p:cNvCxnSpPr>
            <a:cxnSpLocks/>
          </p:cNvCxnSpPr>
          <p:nvPr/>
        </p:nvCxnSpPr>
        <p:spPr>
          <a:xfrm>
            <a:off x="6196445" y="3997952"/>
            <a:ext cx="244063" cy="3262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0901EB-4F0E-497F-A0B1-E5DC3C0BAB97}"/>
              </a:ext>
            </a:extLst>
          </p:cNvPr>
          <p:cNvCxnSpPr>
            <a:cxnSpLocks/>
          </p:cNvCxnSpPr>
          <p:nvPr/>
        </p:nvCxnSpPr>
        <p:spPr>
          <a:xfrm>
            <a:off x="6548488" y="3689797"/>
            <a:ext cx="2181364" cy="645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59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4997" y="436424"/>
            <a:ext cx="9442006" cy="64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/>
              </a:rPr>
              <a:t>New-subcategories of </a:t>
            </a: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Q.series</a:t>
            </a:r>
            <a:endParaRPr lang="en-US" sz="32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31060B-B66C-41B9-916B-3F202DD9D603}"/>
              </a:ext>
            </a:extLst>
          </p:cNvPr>
          <p:cNvSpPr/>
          <p:nvPr/>
        </p:nvSpPr>
        <p:spPr>
          <a:xfrm>
            <a:off x="829430" y="3917472"/>
            <a:ext cx="4665763" cy="192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Q.4060-Q.4099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Testing specifications for IMT-2020 and IoT</a:t>
            </a:r>
            <a:endParaRPr lang="en-GB" sz="24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85BE6C4-CA67-487C-AE9D-888A1A9C1140}"/>
              </a:ext>
            </a:extLst>
          </p:cNvPr>
          <p:cNvSpPr/>
          <p:nvPr/>
        </p:nvSpPr>
        <p:spPr>
          <a:xfrm>
            <a:off x="6217919" y="1499616"/>
            <a:ext cx="4599083" cy="192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Q.4100-Q.4139</a:t>
            </a:r>
          </a:p>
          <a:p>
            <a:pPr algn="ctr"/>
            <a:r>
              <a:rPr lang="en-US" sz="2400" b="1" dirty="0"/>
              <a:t>Protocols and </a:t>
            </a:r>
            <a:r>
              <a:rPr lang="en-US" sz="2400" b="1" dirty="0" err="1"/>
              <a:t>signalling</a:t>
            </a:r>
            <a:r>
              <a:rPr lang="en-US" sz="2400" b="1" dirty="0"/>
              <a:t> for P2P communications</a:t>
            </a:r>
            <a:endParaRPr lang="en-GB" sz="24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2B2339F-CFDC-4818-968C-D66DE7286EB6}"/>
              </a:ext>
            </a:extLst>
          </p:cNvPr>
          <p:cNvSpPr/>
          <p:nvPr/>
        </p:nvSpPr>
        <p:spPr>
          <a:xfrm>
            <a:off x="896111" y="1499616"/>
            <a:ext cx="4599083" cy="192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Q.5000-Q.5049</a:t>
            </a:r>
            <a:br>
              <a:rPr lang="en-US" sz="2400" b="1" u="sng" dirty="0"/>
            </a:br>
            <a:r>
              <a:rPr lang="en-US" sz="2400" b="1" dirty="0" err="1"/>
              <a:t>Signalling</a:t>
            </a:r>
            <a:r>
              <a:rPr lang="en-US" sz="2400" b="1" dirty="0"/>
              <a:t> requirements and protocols for IMT-2020</a:t>
            </a:r>
            <a:endParaRPr lang="en-GB" sz="24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5255AF8-CF7C-4187-9F63-63027323155D}"/>
              </a:ext>
            </a:extLst>
          </p:cNvPr>
          <p:cNvSpPr/>
          <p:nvPr/>
        </p:nvSpPr>
        <p:spPr>
          <a:xfrm>
            <a:off x="6184792" y="3917472"/>
            <a:ext cx="4665763" cy="192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Q.5050-Q.5069</a:t>
            </a:r>
          </a:p>
          <a:p>
            <a:pPr algn="ctr"/>
            <a:r>
              <a:rPr lang="en-US" sz="2400" b="1" dirty="0"/>
              <a:t>Combating counterfeiting and stolen ICT devices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8040156"/>
      </p:ext>
    </p:extLst>
  </p:cSld>
  <p:clrMapOvr>
    <a:masterClrMapping/>
  </p:clrMapOvr>
</p:sld>
</file>

<file path=ppt/theme/theme1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D48118C49BB43A24CDCC7188A1489" ma:contentTypeVersion="1" ma:contentTypeDescription="Create a new document." ma:contentTypeScope="" ma:versionID="a0e8ca3dbd8dc0bb96bca45242d892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F234CC-0350-4BEE-BE24-5579872FBEEB}"/>
</file>

<file path=customXml/itemProps2.xml><?xml version="1.0" encoding="utf-8"?>
<ds:datastoreItem xmlns:ds="http://schemas.openxmlformats.org/officeDocument/2006/customXml" ds:itemID="{C60685DD-2E5A-46CA-BD1A-6B215C52121A}"/>
</file>

<file path=customXml/itemProps3.xml><?xml version="1.0" encoding="utf-8"?>
<ds:datastoreItem xmlns:ds="http://schemas.openxmlformats.org/officeDocument/2006/customXml" ds:itemID="{D37DA436-2DD7-4B18-9BC7-DDD47CDB1645}"/>
</file>

<file path=docProps/app.xml><?xml version="1.0" encoding="utf-8"?>
<Properties xmlns="http://schemas.openxmlformats.org/officeDocument/2006/extended-properties" xmlns:vt="http://schemas.openxmlformats.org/officeDocument/2006/docPropsVTypes">
  <TotalTime>14834</TotalTime>
  <Words>1609</Words>
  <Application>Microsoft Office PowerPoint</Application>
  <PresentationFormat>Widescreen</PresentationFormat>
  <Paragraphs>335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inherit</vt:lpstr>
      <vt:lpstr>Lato Light</vt:lpstr>
      <vt:lpstr>Lato Regular</vt:lpstr>
      <vt:lpstr>Big text</vt:lpstr>
      <vt:lpstr>Quote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TSB [EY]</cp:lastModifiedBy>
  <cp:revision>215</cp:revision>
  <dcterms:created xsi:type="dcterms:W3CDTF">2021-03-09T10:44:20Z</dcterms:created>
  <dcterms:modified xsi:type="dcterms:W3CDTF">2022-02-24T15:19:45Z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0x010100EFFD48118C49BB43A24CDCC7188A1489</vt:lpwstr>
  </property>
</Properties>
</file>